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4" r:id="rId4"/>
    <p:sldId id="261" r:id="rId5"/>
    <p:sldId id="265" r:id="rId6"/>
    <p:sldId id="266" r:id="rId7"/>
    <p:sldId id="267" r:id="rId8"/>
    <p:sldId id="268" r:id="rId9"/>
    <p:sldId id="269" r:id="rId10"/>
    <p:sldId id="272" r:id="rId11"/>
    <p:sldId id="270" r:id="rId12"/>
    <p:sldId id="271" r:id="rId13"/>
    <p:sldId id="273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58"/>
    <p:restoredTop sz="94665"/>
  </p:normalViewPr>
  <p:slideViewPr>
    <p:cSldViewPr snapToGrid="0" snapToObjects="1">
      <p:cViewPr varScale="1">
        <p:scale>
          <a:sx n="105" d="100"/>
          <a:sy n="105" d="100"/>
        </p:scale>
        <p:origin x="20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73CD80-6167-0C43-A622-6D6BBB32E81A}" type="doc">
      <dgm:prSet loTypeId="urn:microsoft.com/office/officeart/2005/8/layout/gear1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58F098C-8FDA-0F4C-9B90-DDD2C8843734}">
      <dgm:prSet phldrT="[Texte]" custT="1"/>
      <dgm:spPr/>
      <dgm:t>
        <a:bodyPr/>
        <a:lstStyle/>
        <a:p>
          <a:r>
            <a:rPr lang="fr-FR" sz="1800" dirty="0"/>
            <a:t>Valeurs uniques</a:t>
          </a:r>
        </a:p>
      </dgm:t>
    </dgm:pt>
    <dgm:pt modelId="{2548ED7D-A15A-D247-BA08-77E6865D4CAE}" type="parTrans" cxnId="{18A7030A-9397-EA43-A5C8-F3801ED7FF72}">
      <dgm:prSet/>
      <dgm:spPr/>
      <dgm:t>
        <a:bodyPr/>
        <a:lstStyle/>
        <a:p>
          <a:endParaRPr lang="fr-FR" sz="2800"/>
        </a:p>
      </dgm:t>
    </dgm:pt>
    <dgm:pt modelId="{E3D39DDD-F434-E04F-8827-84F338A5F3B3}" type="sibTrans" cxnId="{18A7030A-9397-EA43-A5C8-F3801ED7FF72}">
      <dgm:prSet/>
      <dgm:spPr/>
      <dgm:t>
        <a:bodyPr/>
        <a:lstStyle/>
        <a:p>
          <a:endParaRPr lang="fr-FR" sz="2800"/>
        </a:p>
      </dgm:t>
    </dgm:pt>
    <dgm:pt modelId="{39A35970-2B3D-D747-AF19-68348514EF71}">
      <dgm:prSet phldrT="[Texte]" custT="1"/>
      <dgm:spPr/>
      <dgm:t>
        <a:bodyPr/>
        <a:lstStyle/>
        <a:p>
          <a:r>
            <a:rPr lang="fr-FR" sz="1200" dirty="0"/>
            <a:t>Suppression par seuil (taux doublons &lt; 0.5%)</a:t>
          </a:r>
        </a:p>
      </dgm:t>
    </dgm:pt>
    <dgm:pt modelId="{9B9FAD43-DBD2-034D-8FC9-12A68F86E4CA}" type="parTrans" cxnId="{2AB0783E-75D9-7142-BD6D-79FDF77A41DA}">
      <dgm:prSet/>
      <dgm:spPr/>
      <dgm:t>
        <a:bodyPr/>
        <a:lstStyle/>
        <a:p>
          <a:endParaRPr lang="fr-FR" sz="2800"/>
        </a:p>
      </dgm:t>
    </dgm:pt>
    <dgm:pt modelId="{8C6129BF-0D39-2449-ADC5-9C54A7024899}" type="sibTrans" cxnId="{2AB0783E-75D9-7142-BD6D-79FDF77A41DA}">
      <dgm:prSet/>
      <dgm:spPr/>
      <dgm:t>
        <a:bodyPr/>
        <a:lstStyle/>
        <a:p>
          <a:endParaRPr lang="fr-FR" sz="2800"/>
        </a:p>
      </dgm:t>
    </dgm:pt>
    <dgm:pt modelId="{6DFA4F87-4D8E-2147-891F-7EF54B389C9D}">
      <dgm:prSet phldrT="[Texte]" custT="1"/>
      <dgm:spPr/>
      <dgm:t>
        <a:bodyPr/>
        <a:lstStyle/>
        <a:p>
          <a:r>
            <a:rPr lang="fr-FR" sz="1600" dirty="0"/>
            <a:t>Valeurs non significatives</a:t>
          </a:r>
        </a:p>
      </dgm:t>
    </dgm:pt>
    <dgm:pt modelId="{B12A5BFF-6308-D449-BF95-45A5AF3A3DA9}" type="parTrans" cxnId="{385616C1-A459-1647-882D-F5C33232C427}">
      <dgm:prSet/>
      <dgm:spPr/>
      <dgm:t>
        <a:bodyPr/>
        <a:lstStyle/>
        <a:p>
          <a:endParaRPr lang="fr-FR" sz="2800"/>
        </a:p>
      </dgm:t>
    </dgm:pt>
    <dgm:pt modelId="{62068579-7104-FA46-95B3-C6866E720F41}" type="sibTrans" cxnId="{385616C1-A459-1647-882D-F5C33232C427}">
      <dgm:prSet/>
      <dgm:spPr/>
      <dgm:t>
        <a:bodyPr/>
        <a:lstStyle/>
        <a:p>
          <a:endParaRPr lang="fr-FR" sz="2800"/>
        </a:p>
      </dgm:t>
    </dgm:pt>
    <dgm:pt modelId="{DD4F9A4A-45EF-DA4C-9988-48701037A014}">
      <dgm:prSet phldrT="[Texte]" custT="1"/>
      <dgm:spPr/>
      <dgm:t>
        <a:bodyPr/>
        <a:lstStyle/>
        <a:p>
          <a:r>
            <a:rPr lang="fr-FR" sz="1200" dirty="0"/>
            <a:t>Suppression des atypiques par la méthode de l’écart interquartile</a:t>
          </a:r>
        </a:p>
      </dgm:t>
    </dgm:pt>
    <dgm:pt modelId="{12DC0998-3E6C-464F-88A9-BC33720CA11E}" type="parTrans" cxnId="{40090E3D-E952-0C49-BEB7-33CBA81EF0DA}">
      <dgm:prSet/>
      <dgm:spPr/>
      <dgm:t>
        <a:bodyPr/>
        <a:lstStyle/>
        <a:p>
          <a:endParaRPr lang="fr-FR" sz="2800"/>
        </a:p>
      </dgm:t>
    </dgm:pt>
    <dgm:pt modelId="{F530FE9D-C958-F844-A1EA-3E56EE9C0605}" type="sibTrans" cxnId="{40090E3D-E952-0C49-BEB7-33CBA81EF0DA}">
      <dgm:prSet/>
      <dgm:spPr/>
      <dgm:t>
        <a:bodyPr/>
        <a:lstStyle/>
        <a:p>
          <a:endParaRPr lang="fr-FR" sz="2800"/>
        </a:p>
      </dgm:t>
    </dgm:pt>
    <dgm:pt modelId="{378E23A2-B61B-C548-97E8-BB3F2A3249A6}">
      <dgm:prSet phldrT="[Texte]" custT="1"/>
      <dgm:spPr/>
      <dgm:t>
        <a:bodyPr/>
        <a:lstStyle/>
        <a:p>
          <a:r>
            <a:rPr lang="fr-FR" sz="1200" dirty="0"/>
            <a:t>Suppression des variables non corrélées (notamment au </a:t>
          </a:r>
          <a:r>
            <a:rPr lang="fr-FR" sz="1200" dirty="0" err="1"/>
            <a:t>nutriscore</a:t>
          </a:r>
          <a:r>
            <a:rPr lang="fr-FR" sz="1200" dirty="0"/>
            <a:t>)</a:t>
          </a:r>
        </a:p>
      </dgm:t>
    </dgm:pt>
    <dgm:pt modelId="{A6753535-FA35-AA48-8385-69644AB22FB1}" type="parTrans" cxnId="{8546E747-EA7E-1943-9DC4-9F524F2E4582}">
      <dgm:prSet/>
      <dgm:spPr/>
      <dgm:t>
        <a:bodyPr/>
        <a:lstStyle/>
        <a:p>
          <a:endParaRPr lang="fr-FR" sz="2800"/>
        </a:p>
      </dgm:t>
    </dgm:pt>
    <dgm:pt modelId="{918E9011-1C46-1C45-B3D6-BD2DB353508E}" type="sibTrans" cxnId="{8546E747-EA7E-1943-9DC4-9F524F2E4582}">
      <dgm:prSet/>
      <dgm:spPr/>
      <dgm:t>
        <a:bodyPr/>
        <a:lstStyle/>
        <a:p>
          <a:endParaRPr lang="fr-FR" sz="2800"/>
        </a:p>
      </dgm:t>
    </dgm:pt>
    <dgm:pt modelId="{A7826685-F86E-7F41-BDAD-71763D58DCCE}">
      <dgm:prSet phldrT="[Texte]" custT="1"/>
      <dgm:spPr/>
      <dgm:t>
        <a:bodyPr/>
        <a:lstStyle/>
        <a:p>
          <a:r>
            <a:rPr lang="fr-FR" sz="1800" dirty="0"/>
            <a:t>Valeurs manquantes</a:t>
          </a:r>
        </a:p>
      </dgm:t>
    </dgm:pt>
    <dgm:pt modelId="{697D8070-B9DF-8A40-8826-FDEAD7CA2681}" type="parTrans" cxnId="{3802BA4D-3388-FB45-B273-98D1D55BC2B1}">
      <dgm:prSet/>
      <dgm:spPr/>
      <dgm:t>
        <a:bodyPr/>
        <a:lstStyle/>
        <a:p>
          <a:endParaRPr lang="fr-FR" sz="2800"/>
        </a:p>
      </dgm:t>
    </dgm:pt>
    <dgm:pt modelId="{0AC8DBCE-FFED-BB4C-8646-AE5F3D985AC7}" type="sibTrans" cxnId="{3802BA4D-3388-FB45-B273-98D1D55BC2B1}">
      <dgm:prSet/>
      <dgm:spPr/>
      <dgm:t>
        <a:bodyPr/>
        <a:lstStyle/>
        <a:p>
          <a:endParaRPr lang="fr-FR" sz="2800"/>
        </a:p>
      </dgm:t>
    </dgm:pt>
    <dgm:pt modelId="{008104BA-942A-0242-953E-18318C4D879A}">
      <dgm:prSet phldrT="[Texte]" custT="1"/>
      <dgm:spPr/>
      <dgm:t>
        <a:bodyPr/>
        <a:lstStyle/>
        <a:p>
          <a:r>
            <a:rPr lang="fr-FR" sz="1200" dirty="0"/>
            <a:t>Suppression par seuil ( taux NA&gt; 80%)</a:t>
          </a:r>
        </a:p>
      </dgm:t>
    </dgm:pt>
    <dgm:pt modelId="{216EDEBB-A3F8-7348-927A-85498A79B1F3}" type="parTrans" cxnId="{D1B4B203-C12F-F047-BAD2-12B5829A5E7A}">
      <dgm:prSet/>
      <dgm:spPr/>
      <dgm:t>
        <a:bodyPr/>
        <a:lstStyle/>
        <a:p>
          <a:endParaRPr lang="fr-FR" sz="2800"/>
        </a:p>
      </dgm:t>
    </dgm:pt>
    <dgm:pt modelId="{8BBEB9EE-5BC6-F44D-A0F6-B3BC8775C674}" type="sibTrans" cxnId="{D1B4B203-C12F-F047-BAD2-12B5829A5E7A}">
      <dgm:prSet/>
      <dgm:spPr/>
      <dgm:t>
        <a:bodyPr/>
        <a:lstStyle/>
        <a:p>
          <a:endParaRPr lang="fr-FR" sz="2800"/>
        </a:p>
      </dgm:t>
    </dgm:pt>
    <dgm:pt modelId="{67EB2F86-80B9-1A4C-AA27-A420D676F629}">
      <dgm:prSet phldrT="[Texte]" custScaleX="132432" custScaleY="56979" custT="1"/>
      <dgm:spPr/>
      <dgm:t>
        <a:bodyPr/>
        <a:lstStyle/>
        <a:p>
          <a:r>
            <a:rPr lang="fr-FR" sz="1200" dirty="0"/>
            <a:t>Imputation par régression linéaire</a:t>
          </a:r>
        </a:p>
      </dgm:t>
    </dgm:pt>
    <dgm:pt modelId="{69481031-464D-D740-BBDB-E72FF914DA84}" type="parTrans" cxnId="{485A4592-7973-DD4F-A2B4-4FDAD9290DF6}">
      <dgm:prSet/>
      <dgm:spPr/>
      <dgm:t>
        <a:bodyPr/>
        <a:lstStyle/>
        <a:p>
          <a:endParaRPr lang="fr-FR" sz="2800"/>
        </a:p>
      </dgm:t>
    </dgm:pt>
    <dgm:pt modelId="{76A9E4D7-12AF-964D-86AB-73BEED611072}" type="sibTrans" cxnId="{485A4592-7973-DD4F-A2B4-4FDAD9290DF6}">
      <dgm:prSet/>
      <dgm:spPr/>
      <dgm:t>
        <a:bodyPr/>
        <a:lstStyle/>
        <a:p>
          <a:endParaRPr lang="fr-FR" sz="2800"/>
        </a:p>
      </dgm:t>
    </dgm:pt>
    <dgm:pt modelId="{B3C5C698-5039-6D42-94A7-FD95763983BF}" type="pres">
      <dgm:prSet presAssocID="{4873CD80-6167-0C43-A622-6D6BBB32E81A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24C9951B-0B08-624E-8066-CB88BD07984B}" type="pres">
      <dgm:prSet presAssocID="{758F098C-8FDA-0F4C-9B90-DDD2C8843734}" presName="gear1" presStyleLbl="node1" presStyleIdx="0" presStyleCnt="3">
        <dgm:presLayoutVars>
          <dgm:chMax val="1"/>
          <dgm:bulletEnabled val="1"/>
        </dgm:presLayoutVars>
      </dgm:prSet>
      <dgm:spPr/>
    </dgm:pt>
    <dgm:pt modelId="{B075856A-279A-7F41-A1E8-3A56496C21E8}" type="pres">
      <dgm:prSet presAssocID="{758F098C-8FDA-0F4C-9B90-DDD2C8843734}" presName="gear1srcNode" presStyleLbl="node1" presStyleIdx="0" presStyleCnt="3"/>
      <dgm:spPr/>
    </dgm:pt>
    <dgm:pt modelId="{3F832AD5-CA4A-2245-98B3-FC97888B3516}" type="pres">
      <dgm:prSet presAssocID="{758F098C-8FDA-0F4C-9B90-DDD2C8843734}" presName="gear1dstNode" presStyleLbl="node1" presStyleIdx="0" presStyleCnt="3"/>
      <dgm:spPr/>
    </dgm:pt>
    <dgm:pt modelId="{CB7F3B33-9B53-7B4A-B12A-225DDB13BDB0}" type="pres">
      <dgm:prSet presAssocID="{758F098C-8FDA-0F4C-9B90-DDD2C8843734}" presName="gear1ch" presStyleLbl="fgAcc1" presStyleIdx="0" presStyleCnt="3" custScaleX="150014" custScaleY="29516">
        <dgm:presLayoutVars>
          <dgm:chMax val="0"/>
          <dgm:bulletEnabled val="1"/>
        </dgm:presLayoutVars>
      </dgm:prSet>
      <dgm:spPr/>
    </dgm:pt>
    <dgm:pt modelId="{AAA1361E-C31D-8E44-8489-C154DA2050EB}" type="pres">
      <dgm:prSet presAssocID="{6DFA4F87-4D8E-2147-891F-7EF54B389C9D}" presName="gear2" presStyleLbl="node1" presStyleIdx="1" presStyleCnt="3">
        <dgm:presLayoutVars>
          <dgm:chMax val="1"/>
          <dgm:bulletEnabled val="1"/>
        </dgm:presLayoutVars>
      </dgm:prSet>
      <dgm:spPr/>
    </dgm:pt>
    <dgm:pt modelId="{7987D6AA-95E1-FC4F-8307-1E8F92296632}" type="pres">
      <dgm:prSet presAssocID="{6DFA4F87-4D8E-2147-891F-7EF54B389C9D}" presName="gear2srcNode" presStyleLbl="node1" presStyleIdx="1" presStyleCnt="3"/>
      <dgm:spPr/>
    </dgm:pt>
    <dgm:pt modelId="{6EDE0E41-FF60-464A-B319-1908BE00D6C3}" type="pres">
      <dgm:prSet presAssocID="{6DFA4F87-4D8E-2147-891F-7EF54B389C9D}" presName="gear2dstNode" presStyleLbl="node1" presStyleIdx="1" presStyleCnt="3"/>
      <dgm:spPr/>
    </dgm:pt>
    <dgm:pt modelId="{BC4AB4DF-AE00-BF4E-9F67-F4E30CD4D9FF}" type="pres">
      <dgm:prSet presAssocID="{6DFA4F87-4D8E-2147-891F-7EF54B389C9D}" presName="gear2ch" presStyleLbl="fgAcc1" presStyleIdx="1" presStyleCnt="3" custScaleX="126915" custScaleY="72087">
        <dgm:presLayoutVars>
          <dgm:chMax val="0"/>
          <dgm:bulletEnabled val="1"/>
        </dgm:presLayoutVars>
      </dgm:prSet>
      <dgm:spPr/>
    </dgm:pt>
    <dgm:pt modelId="{D26DEE5A-A58B-7A4C-867E-36D441D9A53E}" type="pres">
      <dgm:prSet presAssocID="{A7826685-F86E-7F41-BDAD-71763D58DCCE}" presName="gear3" presStyleLbl="node1" presStyleIdx="2" presStyleCnt="3"/>
      <dgm:spPr/>
    </dgm:pt>
    <dgm:pt modelId="{A8984DB7-8D22-DE4D-89DD-67626953A264}" type="pres">
      <dgm:prSet presAssocID="{A7826685-F86E-7F41-BDAD-71763D58DCC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A0F23AA1-C7BE-A44E-8F45-F3014AF47C99}" type="pres">
      <dgm:prSet presAssocID="{A7826685-F86E-7F41-BDAD-71763D58DCCE}" presName="gear3srcNode" presStyleLbl="node1" presStyleIdx="2" presStyleCnt="3"/>
      <dgm:spPr/>
    </dgm:pt>
    <dgm:pt modelId="{C8051B8F-ECB5-0A4F-90F3-A9F1B77ECEA6}" type="pres">
      <dgm:prSet presAssocID="{A7826685-F86E-7F41-BDAD-71763D58DCCE}" presName="gear3dstNode" presStyleLbl="node1" presStyleIdx="2" presStyleCnt="3"/>
      <dgm:spPr/>
    </dgm:pt>
    <dgm:pt modelId="{F31F8E24-D0AD-4D46-8966-331C2720B1EC}" type="pres">
      <dgm:prSet presAssocID="{A7826685-F86E-7F41-BDAD-71763D58DCCE}" presName="gear3ch" presStyleLbl="fgAcc1" presStyleIdx="2" presStyleCnt="3" custScaleX="125282" custScaleY="36383" custLinFactNeighborX="30208" custLinFactNeighborY="-1259">
        <dgm:presLayoutVars>
          <dgm:chMax val="0"/>
          <dgm:bulletEnabled val="1"/>
        </dgm:presLayoutVars>
      </dgm:prSet>
      <dgm:spPr/>
    </dgm:pt>
    <dgm:pt modelId="{ED0AD4BD-80D9-6F44-B8AF-BAA835BB3E90}" type="pres">
      <dgm:prSet presAssocID="{E3D39DDD-F434-E04F-8827-84F338A5F3B3}" presName="connector1" presStyleLbl="sibTrans2D1" presStyleIdx="0" presStyleCnt="3"/>
      <dgm:spPr/>
    </dgm:pt>
    <dgm:pt modelId="{33C7C045-BF2B-3D44-8D85-A06EB069EC68}" type="pres">
      <dgm:prSet presAssocID="{62068579-7104-FA46-95B3-C6866E720F41}" presName="connector2" presStyleLbl="sibTrans2D1" presStyleIdx="1" presStyleCnt="3"/>
      <dgm:spPr/>
    </dgm:pt>
    <dgm:pt modelId="{B2F12353-9884-594B-A4DD-2F0F266867E1}" type="pres">
      <dgm:prSet presAssocID="{0AC8DBCE-FFED-BB4C-8646-AE5F3D985AC7}" presName="connector3" presStyleLbl="sibTrans2D1" presStyleIdx="2" presStyleCnt="3"/>
      <dgm:spPr/>
    </dgm:pt>
  </dgm:ptLst>
  <dgm:cxnLst>
    <dgm:cxn modelId="{D1B4B203-C12F-F047-BAD2-12B5829A5E7A}" srcId="{A7826685-F86E-7F41-BDAD-71763D58DCCE}" destId="{008104BA-942A-0242-953E-18318C4D879A}" srcOrd="0" destOrd="0" parTransId="{216EDEBB-A3F8-7348-927A-85498A79B1F3}" sibTransId="{8BBEB9EE-5BC6-F44D-A0F6-B3BC8775C674}"/>
    <dgm:cxn modelId="{18A7030A-9397-EA43-A5C8-F3801ED7FF72}" srcId="{4873CD80-6167-0C43-A622-6D6BBB32E81A}" destId="{758F098C-8FDA-0F4C-9B90-DDD2C8843734}" srcOrd="0" destOrd="0" parTransId="{2548ED7D-A15A-D247-BA08-77E6865D4CAE}" sibTransId="{E3D39DDD-F434-E04F-8827-84F338A5F3B3}"/>
    <dgm:cxn modelId="{36D95A12-1D48-E343-BA0D-8050F9372FE9}" type="presOf" srcId="{A7826685-F86E-7F41-BDAD-71763D58DCCE}" destId="{D26DEE5A-A58B-7A4C-867E-36D441D9A53E}" srcOrd="0" destOrd="0" presId="urn:microsoft.com/office/officeart/2005/8/layout/gear1"/>
    <dgm:cxn modelId="{B1552A18-773D-CA40-87C0-30E3D8F14185}" type="presOf" srcId="{6DFA4F87-4D8E-2147-891F-7EF54B389C9D}" destId="{AAA1361E-C31D-8E44-8489-C154DA2050EB}" srcOrd="0" destOrd="0" presId="urn:microsoft.com/office/officeart/2005/8/layout/gear1"/>
    <dgm:cxn modelId="{9B97A22F-0CA9-D648-9068-FC1BA2CC8574}" type="presOf" srcId="{E3D39DDD-F434-E04F-8827-84F338A5F3B3}" destId="{ED0AD4BD-80D9-6F44-B8AF-BAA835BB3E90}" srcOrd="0" destOrd="0" presId="urn:microsoft.com/office/officeart/2005/8/layout/gear1"/>
    <dgm:cxn modelId="{40090E3D-E952-0C49-BEB7-33CBA81EF0DA}" srcId="{6DFA4F87-4D8E-2147-891F-7EF54B389C9D}" destId="{DD4F9A4A-45EF-DA4C-9988-48701037A014}" srcOrd="0" destOrd="0" parTransId="{12DC0998-3E6C-464F-88A9-BC33720CA11E}" sibTransId="{F530FE9D-C958-F844-A1EA-3E56EE9C0605}"/>
    <dgm:cxn modelId="{2AB0783E-75D9-7142-BD6D-79FDF77A41DA}" srcId="{758F098C-8FDA-0F4C-9B90-DDD2C8843734}" destId="{39A35970-2B3D-D747-AF19-68348514EF71}" srcOrd="0" destOrd="0" parTransId="{9B9FAD43-DBD2-034D-8FC9-12A68F86E4CA}" sibTransId="{8C6129BF-0D39-2449-ADC5-9C54A7024899}"/>
    <dgm:cxn modelId="{D4EA4E41-EF3F-0C43-AA85-BAADD213D16A}" type="presOf" srcId="{0AC8DBCE-FFED-BB4C-8646-AE5F3D985AC7}" destId="{B2F12353-9884-594B-A4DD-2F0F266867E1}" srcOrd="0" destOrd="0" presId="urn:microsoft.com/office/officeart/2005/8/layout/gear1"/>
    <dgm:cxn modelId="{8546E747-EA7E-1943-9DC4-9F524F2E4582}" srcId="{6DFA4F87-4D8E-2147-891F-7EF54B389C9D}" destId="{378E23A2-B61B-C548-97E8-BB3F2A3249A6}" srcOrd="1" destOrd="0" parTransId="{A6753535-FA35-AA48-8385-69644AB22FB1}" sibTransId="{918E9011-1C46-1C45-B3D6-BD2DB353508E}"/>
    <dgm:cxn modelId="{A71EEF4C-1085-7345-BDAD-28E276838368}" type="presOf" srcId="{6DFA4F87-4D8E-2147-891F-7EF54B389C9D}" destId="{7987D6AA-95E1-FC4F-8307-1E8F92296632}" srcOrd="1" destOrd="0" presId="urn:microsoft.com/office/officeart/2005/8/layout/gear1"/>
    <dgm:cxn modelId="{3802BA4D-3388-FB45-B273-98D1D55BC2B1}" srcId="{4873CD80-6167-0C43-A622-6D6BBB32E81A}" destId="{A7826685-F86E-7F41-BDAD-71763D58DCCE}" srcOrd="2" destOrd="0" parTransId="{697D8070-B9DF-8A40-8826-FDEAD7CA2681}" sibTransId="{0AC8DBCE-FFED-BB4C-8646-AE5F3D985AC7}"/>
    <dgm:cxn modelId="{789D1456-25AB-5C4F-9DCA-ABE7A9A99E11}" type="presOf" srcId="{378E23A2-B61B-C548-97E8-BB3F2A3249A6}" destId="{BC4AB4DF-AE00-BF4E-9F67-F4E30CD4D9FF}" srcOrd="0" destOrd="1" presId="urn:microsoft.com/office/officeart/2005/8/layout/gear1"/>
    <dgm:cxn modelId="{59561C8B-14C3-1C41-AD00-2D2D48E05958}" type="presOf" srcId="{A7826685-F86E-7F41-BDAD-71763D58DCCE}" destId="{A8984DB7-8D22-DE4D-89DD-67626953A264}" srcOrd="1" destOrd="0" presId="urn:microsoft.com/office/officeart/2005/8/layout/gear1"/>
    <dgm:cxn modelId="{485A4592-7973-DD4F-A2B4-4FDAD9290DF6}" srcId="{A7826685-F86E-7F41-BDAD-71763D58DCCE}" destId="{67EB2F86-80B9-1A4C-AA27-A420D676F629}" srcOrd="1" destOrd="0" parTransId="{69481031-464D-D740-BBDB-E72FF914DA84}" sibTransId="{76A9E4D7-12AF-964D-86AB-73BEED611072}"/>
    <dgm:cxn modelId="{8A264C92-5B74-1341-A72B-9DCB01E86E84}" type="presOf" srcId="{62068579-7104-FA46-95B3-C6866E720F41}" destId="{33C7C045-BF2B-3D44-8D85-A06EB069EC68}" srcOrd="0" destOrd="0" presId="urn:microsoft.com/office/officeart/2005/8/layout/gear1"/>
    <dgm:cxn modelId="{1053E99E-A7C2-2A49-82D8-F48C510F6FE7}" type="presOf" srcId="{008104BA-942A-0242-953E-18318C4D879A}" destId="{F31F8E24-D0AD-4D46-8966-331C2720B1EC}" srcOrd="0" destOrd="0" presId="urn:microsoft.com/office/officeart/2005/8/layout/gear1"/>
    <dgm:cxn modelId="{5E4273A6-1213-484B-886E-44DC14F09DA9}" type="presOf" srcId="{758F098C-8FDA-0F4C-9B90-DDD2C8843734}" destId="{24C9951B-0B08-624E-8066-CB88BD07984B}" srcOrd="0" destOrd="0" presId="urn:microsoft.com/office/officeart/2005/8/layout/gear1"/>
    <dgm:cxn modelId="{64C5A8A9-865C-B24F-B499-73A5CE009DBE}" type="presOf" srcId="{39A35970-2B3D-D747-AF19-68348514EF71}" destId="{CB7F3B33-9B53-7B4A-B12A-225DDB13BDB0}" srcOrd="0" destOrd="0" presId="urn:microsoft.com/office/officeart/2005/8/layout/gear1"/>
    <dgm:cxn modelId="{B36F3DAB-36AA-9243-9A95-1D77B347357F}" type="presOf" srcId="{4873CD80-6167-0C43-A622-6D6BBB32E81A}" destId="{B3C5C698-5039-6D42-94A7-FD95763983BF}" srcOrd="0" destOrd="0" presId="urn:microsoft.com/office/officeart/2005/8/layout/gear1"/>
    <dgm:cxn modelId="{4CAEB9AD-00C1-3B49-9E27-4222DC7C5B50}" type="presOf" srcId="{DD4F9A4A-45EF-DA4C-9988-48701037A014}" destId="{BC4AB4DF-AE00-BF4E-9F67-F4E30CD4D9FF}" srcOrd="0" destOrd="0" presId="urn:microsoft.com/office/officeart/2005/8/layout/gear1"/>
    <dgm:cxn modelId="{607125B0-424E-6046-B129-C98283FE7086}" type="presOf" srcId="{67EB2F86-80B9-1A4C-AA27-A420D676F629}" destId="{F31F8E24-D0AD-4D46-8966-331C2720B1EC}" srcOrd="0" destOrd="1" presId="urn:microsoft.com/office/officeart/2005/8/layout/gear1"/>
    <dgm:cxn modelId="{291CBBB3-41B9-B545-935D-3C6E2EC8F092}" type="presOf" srcId="{758F098C-8FDA-0F4C-9B90-DDD2C8843734}" destId="{3F832AD5-CA4A-2245-98B3-FC97888B3516}" srcOrd="2" destOrd="0" presId="urn:microsoft.com/office/officeart/2005/8/layout/gear1"/>
    <dgm:cxn modelId="{CFD098BD-EEAF-844A-9232-DABB9076BD4A}" type="presOf" srcId="{758F098C-8FDA-0F4C-9B90-DDD2C8843734}" destId="{B075856A-279A-7F41-A1E8-3A56496C21E8}" srcOrd="1" destOrd="0" presId="urn:microsoft.com/office/officeart/2005/8/layout/gear1"/>
    <dgm:cxn modelId="{385616C1-A459-1647-882D-F5C33232C427}" srcId="{4873CD80-6167-0C43-A622-6D6BBB32E81A}" destId="{6DFA4F87-4D8E-2147-891F-7EF54B389C9D}" srcOrd="1" destOrd="0" parTransId="{B12A5BFF-6308-D449-BF95-45A5AF3A3DA9}" sibTransId="{62068579-7104-FA46-95B3-C6866E720F41}"/>
    <dgm:cxn modelId="{C9E15DC8-128E-D446-9C76-53ADC93E95A1}" type="presOf" srcId="{A7826685-F86E-7F41-BDAD-71763D58DCCE}" destId="{A0F23AA1-C7BE-A44E-8F45-F3014AF47C99}" srcOrd="2" destOrd="0" presId="urn:microsoft.com/office/officeart/2005/8/layout/gear1"/>
    <dgm:cxn modelId="{3349C0C8-82FE-2449-8F8F-A464D4DEF1B1}" type="presOf" srcId="{6DFA4F87-4D8E-2147-891F-7EF54B389C9D}" destId="{6EDE0E41-FF60-464A-B319-1908BE00D6C3}" srcOrd="2" destOrd="0" presId="urn:microsoft.com/office/officeart/2005/8/layout/gear1"/>
    <dgm:cxn modelId="{FE18C0F7-332C-D741-9CA9-377B16CE6CBF}" type="presOf" srcId="{A7826685-F86E-7F41-BDAD-71763D58DCCE}" destId="{C8051B8F-ECB5-0A4F-90F3-A9F1B77ECEA6}" srcOrd="3" destOrd="0" presId="urn:microsoft.com/office/officeart/2005/8/layout/gear1"/>
    <dgm:cxn modelId="{65ACC18F-1F00-3C44-825E-BFE16EB71D8E}" type="presParOf" srcId="{B3C5C698-5039-6D42-94A7-FD95763983BF}" destId="{24C9951B-0B08-624E-8066-CB88BD07984B}" srcOrd="0" destOrd="0" presId="urn:microsoft.com/office/officeart/2005/8/layout/gear1"/>
    <dgm:cxn modelId="{626E1AE3-FD23-EC43-B472-DB8EE3003DFC}" type="presParOf" srcId="{B3C5C698-5039-6D42-94A7-FD95763983BF}" destId="{B075856A-279A-7F41-A1E8-3A56496C21E8}" srcOrd="1" destOrd="0" presId="urn:microsoft.com/office/officeart/2005/8/layout/gear1"/>
    <dgm:cxn modelId="{F4A13517-3C7E-604C-A63A-629A14BF55CD}" type="presParOf" srcId="{B3C5C698-5039-6D42-94A7-FD95763983BF}" destId="{3F832AD5-CA4A-2245-98B3-FC97888B3516}" srcOrd="2" destOrd="0" presId="urn:microsoft.com/office/officeart/2005/8/layout/gear1"/>
    <dgm:cxn modelId="{575DA199-3BC8-F241-BD14-7737BABAA90B}" type="presParOf" srcId="{B3C5C698-5039-6D42-94A7-FD95763983BF}" destId="{CB7F3B33-9B53-7B4A-B12A-225DDB13BDB0}" srcOrd="3" destOrd="0" presId="urn:microsoft.com/office/officeart/2005/8/layout/gear1"/>
    <dgm:cxn modelId="{9729E9B6-554B-F249-A0B0-DB6FF7B15688}" type="presParOf" srcId="{B3C5C698-5039-6D42-94A7-FD95763983BF}" destId="{AAA1361E-C31D-8E44-8489-C154DA2050EB}" srcOrd="4" destOrd="0" presId="urn:microsoft.com/office/officeart/2005/8/layout/gear1"/>
    <dgm:cxn modelId="{1D4BA8F0-D33C-6243-94F3-4944525E2364}" type="presParOf" srcId="{B3C5C698-5039-6D42-94A7-FD95763983BF}" destId="{7987D6AA-95E1-FC4F-8307-1E8F92296632}" srcOrd="5" destOrd="0" presId="urn:microsoft.com/office/officeart/2005/8/layout/gear1"/>
    <dgm:cxn modelId="{E4CDB13A-E7CB-B946-AA81-205829D68F6C}" type="presParOf" srcId="{B3C5C698-5039-6D42-94A7-FD95763983BF}" destId="{6EDE0E41-FF60-464A-B319-1908BE00D6C3}" srcOrd="6" destOrd="0" presId="urn:microsoft.com/office/officeart/2005/8/layout/gear1"/>
    <dgm:cxn modelId="{67663982-78AB-B34E-9AD2-9782AD23FE50}" type="presParOf" srcId="{B3C5C698-5039-6D42-94A7-FD95763983BF}" destId="{BC4AB4DF-AE00-BF4E-9F67-F4E30CD4D9FF}" srcOrd="7" destOrd="0" presId="urn:microsoft.com/office/officeart/2005/8/layout/gear1"/>
    <dgm:cxn modelId="{4D348965-C5C6-E145-A2BE-AA8F81DDCBA5}" type="presParOf" srcId="{B3C5C698-5039-6D42-94A7-FD95763983BF}" destId="{D26DEE5A-A58B-7A4C-867E-36D441D9A53E}" srcOrd="8" destOrd="0" presId="urn:microsoft.com/office/officeart/2005/8/layout/gear1"/>
    <dgm:cxn modelId="{81ACAEE3-BCD3-0F44-8393-E46BE4578433}" type="presParOf" srcId="{B3C5C698-5039-6D42-94A7-FD95763983BF}" destId="{A8984DB7-8D22-DE4D-89DD-67626953A264}" srcOrd="9" destOrd="0" presId="urn:microsoft.com/office/officeart/2005/8/layout/gear1"/>
    <dgm:cxn modelId="{6A647291-4D20-734D-BCAC-ECD7AE4CFF6D}" type="presParOf" srcId="{B3C5C698-5039-6D42-94A7-FD95763983BF}" destId="{A0F23AA1-C7BE-A44E-8F45-F3014AF47C99}" srcOrd="10" destOrd="0" presId="urn:microsoft.com/office/officeart/2005/8/layout/gear1"/>
    <dgm:cxn modelId="{BD06BA4E-AD30-DC45-A9B4-57201FCFABB9}" type="presParOf" srcId="{B3C5C698-5039-6D42-94A7-FD95763983BF}" destId="{C8051B8F-ECB5-0A4F-90F3-A9F1B77ECEA6}" srcOrd="11" destOrd="0" presId="urn:microsoft.com/office/officeart/2005/8/layout/gear1"/>
    <dgm:cxn modelId="{7DDF59C6-C0EF-4148-90C8-EC492C376B00}" type="presParOf" srcId="{B3C5C698-5039-6D42-94A7-FD95763983BF}" destId="{F31F8E24-D0AD-4D46-8966-331C2720B1EC}" srcOrd="12" destOrd="0" presId="urn:microsoft.com/office/officeart/2005/8/layout/gear1"/>
    <dgm:cxn modelId="{F2D34959-CD9E-DD4C-BD05-62EED1869EC2}" type="presParOf" srcId="{B3C5C698-5039-6D42-94A7-FD95763983BF}" destId="{ED0AD4BD-80D9-6F44-B8AF-BAA835BB3E90}" srcOrd="13" destOrd="0" presId="urn:microsoft.com/office/officeart/2005/8/layout/gear1"/>
    <dgm:cxn modelId="{782AD418-3667-3E45-A50F-D60C887E2E5A}" type="presParOf" srcId="{B3C5C698-5039-6D42-94A7-FD95763983BF}" destId="{33C7C045-BF2B-3D44-8D85-A06EB069EC68}" srcOrd="14" destOrd="0" presId="urn:microsoft.com/office/officeart/2005/8/layout/gear1"/>
    <dgm:cxn modelId="{D63C099E-FC32-8E4C-A4E1-A0C942356492}" type="presParOf" srcId="{B3C5C698-5039-6D42-94A7-FD95763983BF}" destId="{B2F12353-9884-594B-A4DD-2F0F266867E1}" srcOrd="15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8E88956-4E9A-6B44-9AEE-0C674028C5CA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A64B70B-5897-9841-AB10-934255AD71DA}">
      <dgm:prSet phldrT="[Texte]"/>
      <dgm:spPr/>
      <dgm:t>
        <a:bodyPr/>
        <a:lstStyle/>
        <a:p>
          <a:r>
            <a:rPr lang="fr-FR" dirty="0"/>
            <a:t>Valeurs manquantes (Carbohydrates)</a:t>
          </a:r>
        </a:p>
      </dgm:t>
    </dgm:pt>
    <dgm:pt modelId="{092369D6-994F-D94A-8034-DC8FF6B42A66}" type="parTrans" cxnId="{3AADE759-F8F9-3848-AC3A-2F5D2EE625F5}">
      <dgm:prSet/>
      <dgm:spPr/>
      <dgm:t>
        <a:bodyPr/>
        <a:lstStyle/>
        <a:p>
          <a:endParaRPr lang="fr-FR"/>
        </a:p>
      </dgm:t>
    </dgm:pt>
    <dgm:pt modelId="{EE318DDF-538C-8448-A1F6-EA4F928EACA0}" type="sibTrans" cxnId="{3AADE759-F8F9-3848-AC3A-2F5D2EE625F5}">
      <dgm:prSet/>
      <dgm:spPr/>
      <dgm:t>
        <a:bodyPr/>
        <a:lstStyle/>
        <a:p>
          <a:endParaRPr lang="fr-FR"/>
        </a:p>
      </dgm:t>
    </dgm:pt>
    <dgm:pt modelId="{04CA4969-B069-4D4A-A90F-5D4F3C6538FF}">
      <dgm:prSet phldrT="[Texte]"/>
      <dgm:spPr/>
      <dgm:t>
        <a:bodyPr/>
        <a:lstStyle/>
        <a:p>
          <a:r>
            <a:rPr lang="fr-FR" dirty="0"/>
            <a:t>Nombre de catégories</a:t>
          </a:r>
        </a:p>
      </dgm:t>
    </dgm:pt>
    <dgm:pt modelId="{8C071A7F-540C-3342-8314-FC60F9BC0B8B}" type="parTrans" cxnId="{1CB213A1-27DB-D147-AD07-5909001302DE}">
      <dgm:prSet/>
      <dgm:spPr/>
      <dgm:t>
        <a:bodyPr/>
        <a:lstStyle/>
        <a:p>
          <a:endParaRPr lang="fr-FR"/>
        </a:p>
      </dgm:t>
    </dgm:pt>
    <dgm:pt modelId="{0817FEA4-BF25-324E-8063-8B9912D6FC9F}" type="sibTrans" cxnId="{1CB213A1-27DB-D147-AD07-5909001302DE}">
      <dgm:prSet/>
      <dgm:spPr/>
      <dgm:t>
        <a:bodyPr/>
        <a:lstStyle/>
        <a:p>
          <a:endParaRPr lang="fr-FR"/>
        </a:p>
      </dgm:t>
    </dgm:pt>
    <dgm:pt modelId="{648B0623-870D-C242-ABCD-6573E04DA66B}">
      <dgm:prSet phldrT="[Texte]"/>
      <dgm:spPr/>
      <dgm:t>
        <a:bodyPr/>
        <a:lstStyle/>
        <a:p>
          <a:r>
            <a:rPr lang="fr-FR" dirty="0"/>
            <a:t>162 -&gt; 30</a:t>
          </a:r>
        </a:p>
      </dgm:t>
    </dgm:pt>
    <dgm:pt modelId="{40DC6B68-E87B-E149-A230-948F71801932}" type="parTrans" cxnId="{C3FA09D9-72C3-6E41-989B-DDABC65EC44B}">
      <dgm:prSet/>
      <dgm:spPr/>
      <dgm:t>
        <a:bodyPr/>
        <a:lstStyle/>
        <a:p>
          <a:endParaRPr lang="fr-FR"/>
        </a:p>
      </dgm:t>
    </dgm:pt>
    <dgm:pt modelId="{C6236C31-4748-5B47-8C94-92BEFCE378E7}" type="sibTrans" cxnId="{C3FA09D9-72C3-6E41-989B-DDABC65EC44B}">
      <dgm:prSet/>
      <dgm:spPr/>
      <dgm:t>
        <a:bodyPr/>
        <a:lstStyle/>
        <a:p>
          <a:endParaRPr lang="fr-FR"/>
        </a:p>
      </dgm:t>
    </dgm:pt>
    <dgm:pt modelId="{945F472E-FF77-5545-8F40-74C7FCF4F8DE}">
      <dgm:prSet phldrT="[Texte]"/>
      <dgm:spPr/>
      <dgm:t>
        <a:bodyPr/>
        <a:lstStyle/>
        <a:p>
          <a:r>
            <a:rPr lang="fr-FR" dirty="0"/>
            <a:t>Mémoire occupée</a:t>
          </a:r>
        </a:p>
      </dgm:t>
    </dgm:pt>
    <dgm:pt modelId="{709C0982-EABC-FC49-9FCB-0301A1FD9306}" type="parTrans" cxnId="{1BC3B220-F42B-3F4C-BE29-10F0015633C9}">
      <dgm:prSet/>
      <dgm:spPr/>
      <dgm:t>
        <a:bodyPr/>
        <a:lstStyle/>
        <a:p>
          <a:endParaRPr lang="fr-FR"/>
        </a:p>
      </dgm:t>
    </dgm:pt>
    <dgm:pt modelId="{6570D8CA-554C-E543-8F8A-ABE48B3B89F3}" type="sibTrans" cxnId="{1BC3B220-F42B-3F4C-BE29-10F0015633C9}">
      <dgm:prSet/>
      <dgm:spPr/>
      <dgm:t>
        <a:bodyPr/>
        <a:lstStyle/>
        <a:p>
          <a:endParaRPr lang="fr-FR"/>
        </a:p>
      </dgm:t>
    </dgm:pt>
    <dgm:pt modelId="{2577F2DA-260F-EF47-8B74-F6FD970E0EDB}">
      <dgm:prSet phldrT="[Texte]"/>
      <dgm:spPr/>
      <dgm:t>
        <a:bodyPr/>
        <a:lstStyle/>
        <a:p>
          <a:r>
            <a:rPr lang="fr-FR" dirty="0"/>
            <a:t>396 Mb -&gt; 73 Mb</a:t>
          </a:r>
        </a:p>
      </dgm:t>
    </dgm:pt>
    <dgm:pt modelId="{AFE3E27F-D036-3C4D-A116-60AFAD9BCE8B}" type="parTrans" cxnId="{1A577867-C56C-8F4F-9D76-E60720EA79D7}">
      <dgm:prSet/>
      <dgm:spPr/>
      <dgm:t>
        <a:bodyPr/>
        <a:lstStyle/>
        <a:p>
          <a:endParaRPr lang="fr-FR"/>
        </a:p>
      </dgm:t>
    </dgm:pt>
    <dgm:pt modelId="{B20BB2B1-331C-A742-9FDB-C4DF0B3859EE}" type="sibTrans" cxnId="{1A577867-C56C-8F4F-9D76-E60720EA79D7}">
      <dgm:prSet/>
      <dgm:spPr/>
      <dgm:t>
        <a:bodyPr/>
        <a:lstStyle/>
        <a:p>
          <a:endParaRPr lang="fr-FR"/>
        </a:p>
      </dgm:t>
    </dgm:pt>
    <dgm:pt modelId="{BDB3864E-AF85-974F-A4C8-C948AD4165C6}">
      <dgm:prSet phldrT="[Texte]"/>
      <dgm:spPr/>
      <dgm:t>
        <a:bodyPr/>
        <a:lstStyle/>
        <a:p>
          <a:r>
            <a:rPr lang="fr-FR" dirty="0"/>
            <a:t>↘81%</a:t>
          </a:r>
        </a:p>
      </dgm:t>
    </dgm:pt>
    <dgm:pt modelId="{84D5543A-68CC-0B4E-8ADE-6740513EC7B7}" type="parTrans" cxnId="{FCA7562D-ED7E-074B-B37E-0F6212382A5D}">
      <dgm:prSet/>
      <dgm:spPr/>
      <dgm:t>
        <a:bodyPr/>
        <a:lstStyle/>
        <a:p>
          <a:endParaRPr lang="fr-FR"/>
        </a:p>
      </dgm:t>
    </dgm:pt>
    <dgm:pt modelId="{AA665760-F7C6-FA4C-9795-7CF4719CE86E}" type="sibTrans" cxnId="{FCA7562D-ED7E-074B-B37E-0F6212382A5D}">
      <dgm:prSet/>
      <dgm:spPr/>
      <dgm:t>
        <a:bodyPr/>
        <a:lstStyle/>
        <a:p>
          <a:endParaRPr lang="fr-FR"/>
        </a:p>
      </dgm:t>
    </dgm:pt>
    <dgm:pt modelId="{97F8EE89-9D56-C64E-A43D-311F15BA2FCF}">
      <dgm:prSet phldrT="[Texte]"/>
      <dgm:spPr/>
      <dgm:t>
        <a:bodyPr/>
        <a:lstStyle/>
        <a:p>
          <a:r>
            <a:rPr lang="fr-FR" dirty="0"/>
            <a:t>24% -&gt; 19%</a:t>
          </a:r>
        </a:p>
      </dgm:t>
    </dgm:pt>
    <dgm:pt modelId="{93507B5C-DFA3-DB44-933A-C4D52A5CEA9A}" type="parTrans" cxnId="{A4D9F405-6C27-A045-8933-45A36564D3B0}">
      <dgm:prSet/>
      <dgm:spPr/>
      <dgm:t>
        <a:bodyPr/>
        <a:lstStyle/>
        <a:p>
          <a:endParaRPr lang="fr-FR"/>
        </a:p>
      </dgm:t>
    </dgm:pt>
    <dgm:pt modelId="{193EA38D-65C2-4746-8978-82E345DE9A0C}" type="sibTrans" cxnId="{A4D9F405-6C27-A045-8933-45A36564D3B0}">
      <dgm:prSet/>
      <dgm:spPr/>
      <dgm:t>
        <a:bodyPr/>
        <a:lstStyle/>
        <a:p>
          <a:endParaRPr lang="fr-FR"/>
        </a:p>
      </dgm:t>
    </dgm:pt>
    <dgm:pt modelId="{587EA377-DB20-244F-BCF1-336B8EE653C7}">
      <dgm:prSet phldrT="[Texte]"/>
      <dgm:spPr/>
      <dgm:t>
        <a:bodyPr/>
        <a:lstStyle/>
        <a:p>
          <a:r>
            <a:rPr lang="fr-FR" dirty="0"/>
            <a:t>↘81%</a:t>
          </a:r>
        </a:p>
      </dgm:t>
    </dgm:pt>
    <dgm:pt modelId="{F6AD6A8B-6CEE-5B45-A10B-5996166A6282}" type="parTrans" cxnId="{31353EF0-4D3C-2243-A615-78370653BE39}">
      <dgm:prSet/>
      <dgm:spPr/>
      <dgm:t>
        <a:bodyPr/>
        <a:lstStyle/>
        <a:p>
          <a:endParaRPr lang="fr-FR"/>
        </a:p>
      </dgm:t>
    </dgm:pt>
    <dgm:pt modelId="{6C07AEC3-5664-F74E-B9E2-339C8C6EAC74}" type="sibTrans" cxnId="{31353EF0-4D3C-2243-A615-78370653BE39}">
      <dgm:prSet/>
      <dgm:spPr/>
      <dgm:t>
        <a:bodyPr/>
        <a:lstStyle/>
        <a:p>
          <a:endParaRPr lang="fr-FR"/>
        </a:p>
      </dgm:t>
    </dgm:pt>
    <dgm:pt modelId="{943595F6-95A9-0B49-B70F-8E9E034C16E7}">
      <dgm:prSet phldrT="[Texte]"/>
      <dgm:spPr/>
      <dgm:t>
        <a:bodyPr/>
        <a:lstStyle/>
        <a:p>
          <a:r>
            <a:rPr lang="fr-FR" dirty="0" err="1"/>
            <a:t>Boxplot</a:t>
          </a:r>
          <a:r>
            <a:rPr lang="fr-FR" dirty="0"/>
            <a:t> inchangé</a:t>
          </a:r>
        </a:p>
      </dgm:t>
    </dgm:pt>
    <dgm:pt modelId="{3C20D587-24D1-9B42-BB5D-9FF5D3D22DEC}" type="parTrans" cxnId="{452427BC-219C-E34A-A0F7-822BEB4EDC14}">
      <dgm:prSet/>
      <dgm:spPr/>
      <dgm:t>
        <a:bodyPr/>
        <a:lstStyle/>
        <a:p>
          <a:endParaRPr lang="fr-FR"/>
        </a:p>
      </dgm:t>
    </dgm:pt>
    <dgm:pt modelId="{952BC52E-386D-4D42-A9F5-F59AFB9691B6}" type="sibTrans" cxnId="{452427BC-219C-E34A-A0F7-822BEB4EDC14}">
      <dgm:prSet/>
      <dgm:spPr/>
      <dgm:t>
        <a:bodyPr/>
        <a:lstStyle/>
        <a:p>
          <a:endParaRPr lang="fr-FR"/>
        </a:p>
      </dgm:t>
    </dgm:pt>
    <dgm:pt modelId="{62A6C245-FD62-284D-A7E9-39962BFE5F45}" type="pres">
      <dgm:prSet presAssocID="{E8E88956-4E9A-6B44-9AEE-0C674028C5CA}" presName="Name0" presStyleCnt="0">
        <dgm:presLayoutVars>
          <dgm:dir/>
          <dgm:animLvl val="lvl"/>
          <dgm:resizeHandles/>
        </dgm:presLayoutVars>
      </dgm:prSet>
      <dgm:spPr/>
    </dgm:pt>
    <dgm:pt modelId="{1BF5F55D-5E21-3F4B-9C77-F834EE9D89F9}" type="pres">
      <dgm:prSet presAssocID="{3A64B70B-5897-9841-AB10-934255AD71DA}" presName="linNode" presStyleCnt="0"/>
      <dgm:spPr/>
    </dgm:pt>
    <dgm:pt modelId="{ABF05777-AEC1-5C45-A7A9-F29F4E24AB83}" type="pres">
      <dgm:prSet presAssocID="{3A64B70B-5897-9841-AB10-934255AD71DA}" presName="parentShp" presStyleLbl="node1" presStyleIdx="0" presStyleCnt="3" custScaleX="110561">
        <dgm:presLayoutVars>
          <dgm:bulletEnabled val="1"/>
        </dgm:presLayoutVars>
      </dgm:prSet>
      <dgm:spPr/>
    </dgm:pt>
    <dgm:pt modelId="{2D4A190B-4134-4044-89E2-BE15060A6137}" type="pres">
      <dgm:prSet presAssocID="{3A64B70B-5897-9841-AB10-934255AD71DA}" presName="childShp" presStyleLbl="bgAccFollowNode1" presStyleIdx="0" presStyleCnt="3">
        <dgm:presLayoutVars>
          <dgm:bulletEnabled val="1"/>
        </dgm:presLayoutVars>
      </dgm:prSet>
      <dgm:spPr/>
    </dgm:pt>
    <dgm:pt modelId="{369C870B-27BC-684B-96A4-46E28429A067}" type="pres">
      <dgm:prSet presAssocID="{EE318DDF-538C-8448-A1F6-EA4F928EACA0}" presName="spacing" presStyleCnt="0"/>
      <dgm:spPr/>
    </dgm:pt>
    <dgm:pt modelId="{4650D69F-CFCA-934E-9EB0-0BF6901DE21B}" type="pres">
      <dgm:prSet presAssocID="{04CA4969-B069-4D4A-A90F-5D4F3C6538FF}" presName="linNode" presStyleCnt="0"/>
      <dgm:spPr/>
    </dgm:pt>
    <dgm:pt modelId="{8ADA2DB8-B616-2443-9C98-414C5C572052}" type="pres">
      <dgm:prSet presAssocID="{04CA4969-B069-4D4A-A90F-5D4F3C6538FF}" presName="parentShp" presStyleLbl="node1" presStyleIdx="1" presStyleCnt="3">
        <dgm:presLayoutVars>
          <dgm:bulletEnabled val="1"/>
        </dgm:presLayoutVars>
      </dgm:prSet>
      <dgm:spPr/>
    </dgm:pt>
    <dgm:pt modelId="{559ADA11-E1E9-9C44-93DC-9351606AFCFC}" type="pres">
      <dgm:prSet presAssocID="{04CA4969-B069-4D4A-A90F-5D4F3C6538FF}" presName="childShp" presStyleLbl="bgAccFollowNode1" presStyleIdx="1" presStyleCnt="3">
        <dgm:presLayoutVars>
          <dgm:bulletEnabled val="1"/>
        </dgm:presLayoutVars>
      </dgm:prSet>
      <dgm:spPr/>
    </dgm:pt>
    <dgm:pt modelId="{AE860CB1-44E1-E849-BF50-CDAB00775954}" type="pres">
      <dgm:prSet presAssocID="{0817FEA4-BF25-324E-8063-8B9912D6FC9F}" presName="spacing" presStyleCnt="0"/>
      <dgm:spPr/>
    </dgm:pt>
    <dgm:pt modelId="{54BC9091-FDF0-0243-94AE-D27EE1EBBABE}" type="pres">
      <dgm:prSet presAssocID="{945F472E-FF77-5545-8F40-74C7FCF4F8DE}" presName="linNode" presStyleCnt="0"/>
      <dgm:spPr/>
    </dgm:pt>
    <dgm:pt modelId="{BE8268C7-689C-6B42-B115-2C35C900CF3D}" type="pres">
      <dgm:prSet presAssocID="{945F472E-FF77-5545-8F40-74C7FCF4F8DE}" presName="parentShp" presStyleLbl="node1" presStyleIdx="2" presStyleCnt="3">
        <dgm:presLayoutVars>
          <dgm:bulletEnabled val="1"/>
        </dgm:presLayoutVars>
      </dgm:prSet>
      <dgm:spPr/>
    </dgm:pt>
    <dgm:pt modelId="{E0B9CDAD-529D-6741-B012-1B4310784D18}" type="pres">
      <dgm:prSet presAssocID="{945F472E-FF77-5545-8F40-74C7FCF4F8DE}" presName="childShp" presStyleLbl="bgAccFollowNode1" presStyleIdx="2" presStyleCnt="3">
        <dgm:presLayoutVars>
          <dgm:bulletEnabled val="1"/>
        </dgm:presLayoutVars>
      </dgm:prSet>
      <dgm:spPr/>
    </dgm:pt>
  </dgm:ptLst>
  <dgm:cxnLst>
    <dgm:cxn modelId="{A4D9F405-6C27-A045-8933-45A36564D3B0}" srcId="{3A64B70B-5897-9841-AB10-934255AD71DA}" destId="{97F8EE89-9D56-C64E-A43D-311F15BA2FCF}" srcOrd="0" destOrd="0" parTransId="{93507B5C-DFA3-DB44-933A-C4D52A5CEA9A}" sibTransId="{193EA38D-65C2-4746-8978-82E345DE9A0C}"/>
    <dgm:cxn modelId="{8807420E-0CE7-C549-B7C1-C3C64AB41566}" type="presOf" srcId="{E8E88956-4E9A-6B44-9AEE-0C674028C5CA}" destId="{62A6C245-FD62-284D-A7E9-39962BFE5F45}" srcOrd="0" destOrd="0" presId="urn:microsoft.com/office/officeart/2005/8/layout/vList6"/>
    <dgm:cxn modelId="{3F016110-5AE7-E245-B14E-AC5BD7D358BC}" type="presOf" srcId="{945F472E-FF77-5545-8F40-74C7FCF4F8DE}" destId="{BE8268C7-689C-6B42-B115-2C35C900CF3D}" srcOrd="0" destOrd="0" presId="urn:microsoft.com/office/officeart/2005/8/layout/vList6"/>
    <dgm:cxn modelId="{1BD66310-1B56-EC40-9EAE-66B59E5385AA}" type="presOf" srcId="{97F8EE89-9D56-C64E-A43D-311F15BA2FCF}" destId="{2D4A190B-4134-4044-89E2-BE15060A6137}" srcOrd="0" destOrd="0" presId="urn:microsoft.com/office/officeart/2005/8/layout/vList6"/>
    <dgm:cxn modelId="{CD59301A-3896-0B4F-B274-1909BFFD972E}" type="presOf" srcId="{587EA377-DB20-244F-BCF1-336B8EE653C7}" destId="{559ADA11-E1E9-9C44-93DC-9351606AFCFC}" srcOrd="0" destOrd="1" presId="urn:microsoft.com/office/officeart/2005/8/layout/vList6"/>
    <dgm:cxn modelId="{1BC3B220-F42B-3F4C-BE29-10F0015633C9}" srcId="{E8E88956-4E9A-6B44-9AEE-0C674028C5CA}" destId="{945F472E-FF77-5545-8F40-74C7FCF4F8DE}" srcOrd="2" destOrd="0" parTransId="{709C0982-EABC-FC49-9FCB-0301A1FD9306}" sibTransId="{6570D8CA-554C-E543-8F8A-ABE48B3B89F3}"/>
    <dgm:cxn modelId="{FCA7562D-ED7E-074B-B37E-0F6212382A5D}" srcId="{945F472E-FF77-5545-8F40-74C7FCF4F8DE}" destId="{BDB3864E-AF85-974F-A4C8-C948AD4165C6}" srcOrd="1" destOrd="0" parTransId="{84D5543A-68CC-0B4E-8ADE-6740513EC7B7}" sibTransId="{AA665760-F7C6-FA4C-9795-7CF4719CE86E}"/>
    <dgm:cxn modelId="{E0C9262F-4D69-A845-BFF5-F759AF71B48B}" type="presOf" srcId="{BDB3864E-AF85-974F-A4C8-C948AD4165C6}" destId="{E0B9CDAD-529D-6741-B012-1B4310784D18}" srcOrd="0" destOrd="1" presId="urn:microsoft.com/office/officeart/2005/8/layout/vList6"/>
    <dgm:cxn modelId="{CCF01353-581E-3649-A0B0-A83BB5BA9B65}" type="presOf" srcId="{943595F6-95A9-0B49-B70F-8E9E034C16E7}" destId="{2D4A190B-4134-4044-89E2-BE15060A6137}" srcOrd="0" destOrd="1" presId="urn:microsoft.com/office/officeart/2005/8/layout/vList6"/>
    <dgm:cxn modelId="{943F3454-7AE1-7A4A-8B63-901B7FB34C62}" type="presOf" srcId="{2577F2DA-260F-EF47-8B74-F6FD970E0EDB}" destId="{E0B9CDAD-529D-6741-B012-1B4310784D18}" srcOrd="0" destOrd="0" presId="urn:microsoft.com/office/officeart/2005/8/layout/vList6"/>
    <dgm:cxn modelId="{3AADE759-F8F9-3848-AC3A-2F5D2EE625F5}" srcId="{E8E88956-4E9A-6B44-9AEE-0C674028C5CA}" destId="{3A64B70B-5897-9841-AB10-934255AD71DA}" srcOrd="0" destOrd="0" parTransId="{092369D6-994F-D94A-8034-DC8FF6B42A66}" sibTransId="{EE318DDF-538C-8448-A1F6-EA4F928EACA0}"/>
    <dgm:cxn modelId="{1A577867-C56C-8F4F-9D76-E60720EA79D7}" srcId="{945F472E-FF77-5545-8F40-74C7FCF4F8DE}" destId="{2577F2DA-260F-EF47-8B74-F6FD970E0EDB}" srcOrd="0" destOrd="0" parTransId="{AFE3E27F-D036-3C4D-A116-60AFAD9BCE8B}" sibTransId="{B20BB2B1-331C-A742-9FDB-C4DF0B3859EE}"/>
    <dgm:cxn modelId="{1CB213A1-27DB-D147-AD07-5909001302DE}" srcId="{E8E88956-4E9A-6B44-9AEE-0C674028C5CA}" destId="{04CA4969-B069-4D4A-A90F-5D4F3C6538FF}" srcOrd="1" destOrd="0" parTransId="{8C071A7F-540C-3342-8314-FC60F9BC0B8B}" sibTransId="{0817FEA4-BF25-324E-8063-8B9912D6FC9F}"/>
    <dgm:cxn modelId="{452427BC-219C-E34A-A0F7-822BEB4EDC14}" srcId="{3A64B70B-5897-9841-AB10-934255AD71DA}" destId="{943595F6-95A9-0B49-B70F-8E9E034C16E7}" srcOrd="1" destOrd="0" parTransId="{3C20D587-24D1-9B42-BB5D-9FF5D3D22DEC}" sibTransId="{952BC52E-386D-4D42-A9F5-F59AFB9691B6}"/>
    <dgm:cxn modelId="{8238A6CA-BE9A-FB44-AF3E-EAB58DAB251E}" type="presOf" srcId="{04CA4969-B069-4D4A-A90F-5D4F3C6538FF}" destId="{8ADA2DB8-B616-2443-9C98-414C5C572052}" srcOrd="0" destOrd="0" presId="urn:microsoft.com/office/officeart/2005/8/layout/vList6"/>
    <dgm:cxn modelId="{D06D6BD6-A23F-0F41-9ECE-F59A0A9F1CB9}" type="presOf" srcId="{3A64B70B-5897-9841-AB10-934255AD71DA}" destId="{ABF05777-AEC1-5C45-A7A9-F29F4E24AB83}" srcOrd="0" destOrd="0" presId="urn:microsoft.com/office/officeart/2005/8/layout/vList6"/>
    <dgm:cxn modelId="{C3FA09D9-72C3-6E41-989B-DDABC65EC44B}" srcId="{04CA4969-B069-4D4A-A90F-5D4F3C6538FF}" destId="{648B0623-870D-C242-ABCD-6573E04DA66B}" srcOrd="0" destOrd="0" parTransId="{40DC6B68-E87B-E149-A230-948F71801932}" sibTransId="{C6236C31-4748-5B47-8C94-92BEFCE378E7}"/>
    <dgm:cxn modelId="{31353EF0-4D3C-2243-A615-78370653BE39}" srcId="{04CA4969-B069-4D4A-A90F-5D4F3C6538FF}" destId="{587EA377-DB20-244F-BCF1-336B8EE653C7}" srcOrd="1" destOrd="0" parTransId="{F6AD6A8B-6CEE-5B45-A10B-5996166A6282}" sibTransId="{6C07AEC3-5664-F74E-B9E2-339C8C6EAC74}"/>
    <dgm:cxn modelId="{BC4B2AF2-2711-EE49-9709-BDA9C7FE86BC}" type="presOf" srcId="{648B0623-870D-C242-ABCD-6573E04DA66B}" destId="{559ADA11-E1E9-9C44-93DC-9351606AFCFC}" srcOrd="0" destOrd="0" presId="urn:microsoft.com/office/officeart/2005/8/layout/vList6"/>
    <dgm:cxn modelId="{1414FA2F-BA28-B04D-9EC8-FEFCB290F0B2}" type="presParOf" srcId="{62A6C245-FD62-284D-A7E9-39962BFE5F45}" destId="{1BF5F55D-5E21-3F4B-9C77-F834EE9D89F9}" srcOrd="0" destOrd="0" presId="urn:microsoft.com/office/officeart/2005/8/layout/vList6"/>
    <dgm:cxn modelId="{81DF3E3F-11CE-8743-A835-CCB876D9A3D6}" type="presParOf" srcId="{1BF5F55D-5E21-3F4B-9C77-F834EE9D89F9}" destId="{ABF05777-AEC1-5C45-A7A9-F29F4E24AB83}" srcOrd="0" destOrd="0" presId="urn:microsoft.com/office/officeart/2005/8/layout/vList6"/>
    <dgm:cxn modelId="{BDB11FF6-F4B4-6C47-8A67-CD56E12D9364}" type="presParOf" srcId="{1BF5F55D-5E21-3F4B-9C77-F834EE9D89F9}" destId="{2D4A190B-4134-4044-89E2-BE15060A6137}" srcOrd="1" destOrd="0" presId="urn:microsoft.com/office/officeart/2005/8/layout/vList6"/>
    <dgm:cxn modelId="{EE0126B7-77FC-1D47-B8A6-B6395B84A820}" type="presParOf" srcId="{62A6C245-FD62-284D-A7E9-39962BFE5F45}" destId="{369C870B-27BC-684B-96A4-46E28429A067}" srcOrd="1" destOrd="0" presId="urn:microsoft.com/office/officeart/2005/8/layout/vList6"/>
    <dgm:cxn modelId="{0387B0E3-212A-464A-94EB-889674C45944}" type="presParOf" srcId="{62A6C245-FD62-284D-A7E9-39962BFE5F45}" destId="{4650D69F-CFCA-934E-9EB0-0BF6901DE21B}" srcOrd="2" destOrd="0" presId="urn:microsoft.com/office/officeart/2005/8/layout/vList6"/>
    <dgm:cxn modelId="{31A238D4-D2A0-014D-97BD-AD0017DF0575}" type="presParOf" srcId="{4650D69F-CFCA-934E-9EB0-0BF6901DE21B}" destId="{8ADA2DB8-B616-2443-9C98-414C5C572052}" srcOrd="0" destOrd="0" presId="urn:microsoft.com/office/officeart/2005/8/layout/vList6"/>
    <dgm:cxn modelId="{C739BB22-4210-E248-B829-F8536D0BB051}" type="presParOf" srcId="{4650D69F-CFCA-934E-9EB0-0BF6901DE21B}" destId="{559ADA11-E1E9-9C44-93DC-9351606AFCFC}" srcOrd="1" destOrd="0" presId="urn:microsoft.com/office/officeart/2005/8/layout/vList6"/>
    <dgm:cxn modelId="{9F916514-18AA-6940-9C94-9C0A0FF934A4}" type="presParOf" srcId="{62A6C245-FD62-284D-A7E9-39962BFE5F45}" destId="{AE860CB1-44E1-E849-BF50-CDAB00775954}" srcOrd="3" destOrd="0" presId="urn:microsoft.com/office/officeart/2005/8/layout/vList6"/>
    <dgm:cxn modelId="{2621CCF5-54DB-4343-A62C-5C818269FAC1}" type="presParOf" srcId="{62A6C245-FD62-284D-A7E9-39962BFE5F45}" destId="{54BC9091-FDF0-0243-94AE-D27EE1EBBABE}" srcOrd="4" destOrd="0" presId="urn:microsoft.com/office/officeart/2005/8/layout/vList6"/>
    <dgm:cxn modelId="{9D8EB6C1-6DBF-5E43-B1CA-E48E8304E0CE}" type="presParOf" srcId="{54BC9091-FDF0-0243-94AE-D27EE1EBBABE}" destId="{BE8268C7-689C-6B42-B115-2C35C900CF3D}" srcOrd="0" destOrd="0" presId="urn:microsoft.com/office/officeart/2005/8/layout/vList6"/>
    <dgm:cxn modelId="{6E1D76C8-AF85-1145-9FF6-553C15C61E0D}" type="presParOf" srcId="{54BC9091-FDF0-0243-94AE-D27EE1EBBABE}" destId="{E0B9CDAD-529D-6741-B012-1B4310784D18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145C0DE-CD11-C948-8ED5-4D75CD113F57}" type="doc">
      <dgm:prSet loTypeId="urn:microsoft.com/office/officeart/2005/8/layout/matrix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1A728D1D-1D05-D249-BD94-44B9E1904C72}">
      <dgm:prSet phldrT="[Texte]" custT="1"/>
      <dgm:spPr>
        <a:solidFill>
          <a:schemeClr val="bg1"/>
        </a:solidFill>
      </dgm:spPr>
      <dgm:t>
        <a:bodyPr/>
        <a:lstStyle/>
        <a:p>
          <a:r>
            <a:rPr lang="fr-FR" sz="3200" dirty="0">
              <a:solidFill>
                <a:srgbClr val="7030A0"/>
              </a:solidFill>
              <a:latin typeface="Franklin Gothic Book" panose="020B0503020102020204" pitchFamily="34" charset="0"/>
            </a:rPr>
            <a:t>EXPLORATION</a:t>
          </a:r>
        </a:p>
      </dgm:t>
    </dgm:pt>
    <dgm:pt modelId="{056AB64C-65DA-4149-83E9-05975E190915}" type="parTrans" cxnId="{3E3BE9ED-ECF3-1342-A9AF-6DA3AACB4DAD}">
      <dgm:prSet/>
      <dgm:spPr/>
      <dgm:t>
        <a:bodyPr/>
        <a:lstStyle/>
        <a:p>
          <a:endParaRPr lang="fr-FR" sz="1200"/>
        </a:p>
      </dgm:t>
    </dgm:pt>
    <dgm:pt modelId="{1AC32335-9EB7-9245-B42D-39076554CA10}" type="sibTrans" cxnId="{3E3BE9ED-ECF3-1342-A9AF-6DA3AACB4DAD}">
      <dgm:prSet/>
      <dgm:spPr/>
      <dgm:t>
        <a:bodyPr/>
        <a:lstStyle/>
        <a:p>
          <a:endParaRPr lang="fr-FR" sz="1200"/>
        </a:p>
      </dgm:t>
    </dgm:pt>
    <dgm:pt modelId="{9F236B23-DD1D-2443-823E-BFFA5A42F231}">
      <dgm:prSet phldrT="[Texte]" custT="1"/>
      <dgm:spPr/>
      <dgm:t>
        <a:bodyPr anchor="ctr"/>
        <a:lstStyle/>
        <a:p>
          <a:pPr algn="ctr"/>
          <a:r>
            <a:rPr lang="fr-FR" sz="3200" dirty="0">
              <a:latin typeface="Franklin Gothic Book" panose="020B0503020102020204" pitchFamily="34" charset="0"/>
            </a:rPr>
            <a:t>Histogrammes/</a:t>
          </a:r>
          <a:r>
            <a:rPr lang="fr-FR" sz="3200" dirty="0" err="1">
              <a:latin typeface="Franklin Gothic Book" panose="020B0503020102020204" pitchFamily="34" charset="0"/>
            </a:rPr>
            <a:t>Boxplots</a:t>
          </a:r>
          <a:endParaRPr lang="fr-FR" sz="3200" dirty="0">
            <a:latin typeface="Franklin Gothic Book" panose="020B0503020102020204" pitchFamily="34" charset="0"/>
          </a:endParaRPr>
        </a:p>
      </dgm:t>
    </dgm:pt>
    <dgm:pt modelId="{F4B6F4E0-48EE-4946-8B5F-695BB9819A3A}" type="parTrans" cxnId="{131770F1-6970-B747-829D-B3185066E30C}">
      <dgm:prSet/>
      <dgm:spPr/>
      <dgm:t>
        <a:bodyPr/>
        <a:lstStyle/>
        <a:p>
          <a:endParaRPr lang="fr-FR" sz="1200"/>
        </a:p>
      </dgm:t>
    </dgm:pt>
    <dgm:pt modelId="{BFF0429F-6B14-ED4C-A940-A92E7245CB56}" type="sibTrans" cxnId="{131770F1-6970-B747-829D-B3185066E30C}">
      <dgm:prSet/>
      <dgm:spPr/>
      <dgm:t>
        <a:bodyPr/>
        <a:lstStyle/>
        <a:p>
          <a:endParaRPr lang="fr-FR" sz="1200"/>
        </a:p>
      </dgm:t>
    </dgm:pt>
    <dgm:pt modelId="{4375203C-3FD5-9A4D-9719-B2A15C3E409B}">
      <dgm:prSet phldrT="[Texte]" custT="1"/>
      <dgm:spPr/>
      <dgm:t>
        <a:bodyPr anchor="ctr"/>
        <a:lstStyle/>
        <a:p>
          <a:pPr algn="ctr">
            <a:buNone/>
          </a:pPr>
          <a:r>
            <a:rPr lang="fr-FR" sz="3200" dirty="0">
              <a:latin typeface="Franklin Gothic Book" panose="020B0503020102020204" pitchFamily="34" charset="0"/>
            </a:rPr>
            <a:t>Analyse </a:t>
          </a:r>
          <a:r>
            <a:rPr lang="fr-FR" sz="3200" dirty="0" err="1">
              <a:latin typeface="Franklin Gothic Book" panose="020B0503020102020204" pitchFamily="34" charset="0"/>
            </a:rPr>
            <a:t>Univariée</a:t>
          </a:r>
          <a:endParaRPr lang="fr-FR" sz="3200" dirty="0">
            <a:latin typeface="Franklin Gothic Book" panose="020B0503020102020204" pitchFamily="34" charset="0"/>
          </a:endParaRPr>
        </a:p>
      </dgm:t>
    </dgm:pt>
    <dgm:pt modelId="{C1B6AB15-9C78-6644-B88A-55D832C3D989}" type="parTrans" cxnId="{DA596FD4-F2CD-F94F-A381-962A0FD12D5F}">
      <dgm:prSet/>
      <dgm:spPr/>
      <dgm:t>
        <a:bodyPr/>
        <a:lstStyle/>
        <a:p>
          <a:endParaRPr lang="fr-FR" sz="1200"/>
        </a:p>
      </dgm:t>
    </dgm:pt>
    <dgm:pt modelId="{B1AA4A37-AEB4-2845-BCF9-A72954412097}" type="sibTrans" cxnId="{DA596FD4-F2CD-F94F-A381-962A0FD12D5F}">
      <dgm:prSet/>
      <dgm:spPr/>
      <dgm:t>
        <a:bodyPr/>
        <a:lstStyle/>
        <a:p>
          <a:endParaRPr lang="fr-FR" sz="1200"/>
        </a:p>
      </dgm:t>
    </dgm:pt>
    <dgm:pt modelId="{A8B8377F-AFBD-CC48-8E57-82972A15CC75}">
      <dgm:prSet phldrT="[Texte]" custT="1"/>
      <dgm:spPr/>
      <dgm:t>
        <a:bodyPr anchor="ctr"/>
        <a:lstStyle/>
        <a:p>
          <a:pPr algn="ctr">
            <a:buNone/>
          </a:pPr>
          <a:r>
            <a:rPr lang="fr-FR" sz="3200" dirty="0">
              <a:latin typeface="Franklin Gothic Book" panose="020B0503020102020204" pitchFamily="34" charset="0"/>
            </a:rPr>
            <a:t>Analyse Multivariée</a:t>
          </a:r>
        </a:p>
      </dgm:t>
    </dgm:pt>
    <dgm:pt modelId="{7F4CBEBE-5DDA-9442-846A-120FA4926814}" type="parTrans" cxnId="{3C796F86-2093-AC4A-B7AB-DC8BAA6A73D1}">
      <dgm:prSet/>
      <dgm:spPr/>
      <dgm:t>
        <a:bodyPr/>
        <a:lstStyle/>
        <a:p>
          <a:endParaRPr lang="fr-FR" sz="1200"/>
        </a:p>
      </dgm:t>
    </dgm:pt>
    <dgm:pt modelId="{C944658E-94BD-614E-8E7C-1009E2B3AF7D}" type="sibTrans" cxnId="{3C796F86-2093-AC4A-B7AB-DC8BAA6A73D1}">
      <dgm:prSet/>
      <dgm:spPr/>
      <dgm:t>
        <a:bodyPr/>
        <a:lstStyle/>
        <a:p>
          <a:endParaRPr lang="fr-FR" sz="1200"/>
        </a:p>
      </dgm:t>
    </dgm:pt>
    <dgm:pt modelId="{2B731F2D-A547-BB42-88AA-4DC70F41FCF7}">
      <dgm:prSet phldrT="[Texte]" custT="1"/>
      <dgm:spPr/>
      <dgm:t>
        <a:bodyPr anchor="ctr"/>
        <a:lstStyle/>
        <a:p>
          <a:pPr algn="ctr"/>
          <a:r>
            <a:rPr lang="fr-FR" sz="2000" dirty="0">
              <a:latin typeface="Franklin Gothic Book" panose="020B0503020102020204" pitchFamily="34" charset="0"/>
            </a:rPr>
            <a:t>Régression Linéaire OLS</a:t>
          </a:r>
        </a:p>
      </dgm:t>
    </dgm:pt>
    <dgm:pt modelId="{20109D7C-F738-2644-88DB-5626A2F4DDE6}" type="parTrans" cxnId="{A902B801-0AC6-C048-AC67-5E178CAA3E42}">
      <dgm:prSet/>
      <dgm:spPr/>
      <dgm:t>
        <a:bodyPr/>
        <a:lstStyle/>
        <a:p>
          <a:endParaRPr lang="fr-FR" sz="1200"/>
        </a:p>
      </dgm:t>
    </dgm:pt>
    <dgm:pt modelId="{92AF3DED-01EF-484F-807F-9580A47C1349}" type="sibTrans" cxnId="{A902B801-0AC6-C048-AC67-5E178CAA3E42}">
      <dgm:prSet/>
      <dgm:spPr/>
      <dgm:t>
        <a:bodyPr/>
        <a:lstStyle/>
        <a:p>
          <a:endParaRPr lang="fr-FR" sz="1200"/>
        </a:p>
      </dgm:t>
    </dgm:pt>
    <dgm:pt modelId="{383D2072-7C8A-3846-949A-BF01BA29DD53}">
      <dgm:prSet phldrT="[Texte]" custT="1"/>
      <dgm:spPr/>
      <dgm:t>
        <a:bodyPr anchor="ctr"/>
        <a:lstStyle/>
        <a:p>
          <a:pPr algn="ctr"/>
          <a:r>
            <a:rPr lang="fr-FR" sz="3200" dirty="0">
              <a:latin typeface="Franklin Gothic Book" panose="020B0503020102020204" pitchFamily="34" charset="0"/>
            </a:rPr>
            <a:t>ACP</a:t>
          </a:r>
        </a:p>
      </dgm:t>
    </dgm:pt>
    <dgm:pt modelId="{FFA536E9-7D5E-F048-B144-E1CDDDDC1747}" type="sibTrans" cxnId="{CA30993B-8858-2247-B016-ECAFB1C70632}">
      <dgm:prSet/>
      <dgm:spPr/>
      <dgm:t>
        <a:bodyPr/>
        <a:lstStyle/>
        <a:p>
          <a:endParaRPr lang="fr-FR" sz="1200"/>
        </a:p>
      </dgm:t>
    </dgm:pt>
    <dgm:pt modelId="{AC997927-FD6F-5041-A6CB-B565AE139EF4}" type="parTrans" cxnId="{CA30993B-8858-2247-B016-ECAFB1C70632}">
      <dgm:prSet/>
      <dgm:spPr/>
      <dgm:t>
        <a:bodyPr/>
        <a:lstStyle/>
        <a:p>
          <a:endParaRPr lang="fr-FR" sz="1200"/>
        </a:p>
      </dgm:t>
    </dgm:pt>
    <dgm:pt modelId="{799C6BA2-3A52-8F4C-8A66-4C6A9F12373B}">
      <dgm:prSet phldrT="[Texte]" custT="1"/>
      <dgm:spPr/>
      <dgm:t>
        <a:bodyPr anchor="ctr"/>
        <a:lstStyle/>
        <a:p>
          <a:pPr algn="ctr"/>
          <a:r>
            <a:rPr lang="fr-FR" sz="2000" dirty="0">
              <a:latin typeface="Franklin Gothic Book" panose="020B0503020102020204" pitchFamily="34" charset="0"/>
            </a:rPr>
            <a:t>Régression Linéaire OLS</a:t>
          </a:r>
        </a:p>
      </dgm:t>
    </dgm:pt>
    <dgm:pt modelId="{D9CDB709-2CE7-A448-BB89-07DEF91F77C4}" type="parTrans" cxnId="{992FA211-D3BA-A149-854C-3A1F0867CB90}">
      <dgm:prSet/>
      <dgm:spPr/>
      <dgm:t>
        <a:bodyPr/>
        <a:lstStyle/>
        <a:p>
          <a:endParaRPr lang="fr-FR" sz="1200"/>
        </a:p>
      </dgm:t>
    </dgm:pt>
    <dgm:pt modelId="{764F7BE4-DB6E-0447-B559-CF806B7D2B7B}" type="sibTrans" cxnId="{992FA211-D3BA-A149-854C-3A1F0867CB90}">
      <dgm:prSet/>
      <dgm:spPr/>
      <dgm:t>
        <a:bodyPr/>
        <a:lstStyle/>
        <a:p>
          <a:endParaRPr lang="fr-FR" sz="1200"/>
        </a:p>
      </dgm:t>
    </dgm:pt>
    <dgm:pt modelId="{1F1A430B-B65A-DC4B-8823-4B49EE88B4CE}">
      <dgm:prSet phldrT="[Texte]" custT="1"/>
      <dgm:spPr/>
      <dgm:t>
        <a:bodyPr anchor="ctr"/>
        <a:lstStyle/>
        <a:p>
          <a:pPr algn="ctr"/>
          <a:r>
            <a:rPr lang="fr-FR" sz="2000" dirty="0">
              <a:latin typeface="Franklin Gothic Book" panose="020B0503020102020204" pitchFamily="34" charset="0"/>
            </a:rPr>
            <a:t>9 composantes</a:t>
          </a:r>
        </a:p>
      </dgm:t>
    </dgm:pt>
    <dgm:pt modelId="{8A890D97-C1B0-9B41-920C-574B3ADD6A31}" type="parTrans" cxnId="{6AF85E14-45D6-F741-B2E5-BB20104C930B}">
      <dgm:prSet/>
      <dgm:spPr/>
      <dgm:t>
        <a:bodyPr/>
        <a:lstStyle/>
        <a:p>
          <a:endParaRPr lang="fr-FR"/>
        </a:p>
      </dgm:t>
    </dgm:pt>
    <dgm:pt modelId="{F3357B04-CD8F-2F44-93BD-F7A4C144AACE}" type="sibTrans" cxnId="{6AF85E14-45D6-F741-B2E5-BB20104C930B}">
      <dgm:prSet/>
      <dgm:spPr/>
      <dgm:t>
        <a:bodyPr/>
        <a:lstStyle/>
        <a:p>
          <a:endParaRPr lang="fr-FR"/>
        </a:p>
      </dgm:t>
    </dgm:pt>
    <dgm:pt modelId="{3391B613-FC88-A84C-BC8C-7D6C1999CB4B}">
      <dgm:prSet phldrT="[Texte]" custT="1"/>
      <dgm:spPr/>
      <dgm:t>
        <a:bodyPr anchor="ctr"/>
        <a:lstStyle/>
        <a:p>
          <a:pPr algn="ctr"/>
          <a:r>
            <a:rPr lang="fr-FR" sz="2000" dirty="0">
              <a:latin typeface="Franklin Gothic Book" panose="020B0503020102020204" pitchFamily="34" charset="0"/>
            </a:rPr>
            <a:t>9 variables numériques 100g</a:t>
          </a:r>
        </a:p>
      </dgm:t>
    </dgm:pt>
    <dgm:pt modelId="{B9211DE1-4F47-1C45-885C-D4FE085A2692}" type="parTrans" cxnId="{7EEE53A3-8814-6946-838C-50844237190E}">
      <dgm:prSet/>
      <dgm:spPr/>
      <dgm:t>
        <a:bodyPr/>
        <a:lstStyle/>
        <a:p>
          <a:endParaRPr lang="fr-FR"/>
        </a:p>
      </dgm:t>
    </dgm:pt>
    <dgm:pt modelId="{93DDE3EE-9D78-B74C-9630-71799F900E11}" type="sibTrans" cxnId="{7EEE53A3-8814-6946-838C-50844237190E}">
      <dgm:prSet/>
      <dgm:spPr/>
      <dgm:t>
        <a:bodyPr/>
        <a:lstStyle/>
        <a:p>
          <a:endParaRPr lang="fr-FR"/>
        </a:p>
      </dgm:t>
    </dgm:pt>
    <dgm:pt modelId="{8133916B-1087-AC49-8FD8-B1B74769285B}">
      <dgm:prSet phldrT="[Texte]" custT="1"/>
      <dgm:spPr/>
      <dgm:t>
        <a:bodyPr anchor="ctr"/>
        <a:lstStyle/>
        <a:p>
          <a:pPr algn="ctr">
            <a:buNone/>
          </a:pPr>
          <a:r>
            <a:rPr lang="fr-FR" sz="2000" dirty="0" err="1">
              <a:latin typeface="Franklin Gothic Book" panose="020B0503020102020204" pitchFamily="34" charset="0"/>
            </a:rPr>
            <a:t>Nutrition-grade~Nutrition-score</a:t>
          </a:r>
          <a:endParaRPr lang="fr-FR" sz="2000" dirty="0">
            <a:latin typeface="Franklin Gothic Book" panose="020B0503020102020204" pitchFamily="34" charset="0"/>
          </a:endParaRPr>
        </a:p>
      </dgm:t>
    </dgm:pt>
    <dgm:pt modelId="{DAC14BB2-863C-5141-8B2A-1EFF9B25D938}" type="parTrans" cxnId="{373C9451-A08E-2842-A540-EEB3835E17AA}">
      <dgm:prSet/>
      <dgm:spPr/>
      <dgm:t>
        <a:bodyPr/>
        <a:lstStyle/>
        <a:p>
          <a:endParaRPr lang="fr-FR"/>
        </a:p>
      </dgm:t>
    </dgm:pt>
    <dgm:pt modelId="{A50929BC-3BF9-3744-85BA-F39B5A1A7E58}" type="sibTrans" cxnId="{373C9451-A08E-2842-A540-EEB3835E17AA}">
      <dgm:prSet/>
      <dgm:spPr/>
      <dgm:t>
        <a:bodyPr/>
        <a:lstStyle/>
        <a:p>
          <a:endParaRPr lang="fr-FR"/>
        </a:p>
      </dgm:t>
    </dgm:pt>
    <dgm:pt modelId="{6A2251E9-3552-874C-8958-C1720F41D559}">
      <dgm:prSet phldrT="[Texte]" custT="1"/>
      <dgm:spPr/>
      <dgm:t>
        <a:bodyPr anchor="ctr"/>
        <a:lstStyle/>
        <a:p>
          <a:pPr algn="ctr">
            <a:buNone/>
          </a:pPr>
          <a:r>
            <a:rPr lang="fr-FR" sz="2000" dirty="0" err="1">
              <a:latin typeface="Franklin Gothic Book" panose="020B0503020102020204" pitchFamily="34" charset="0"/>
            </a:rPr>
            <a:t>Nutrition-grade~brands+additives</a:t>
          </a:r>
          <a:endParaRPr lang="fr-FR" sz="2000" dirty="0">
            <a:latin typeface="Franklin Gothic Book" panose="020B0503020102020204" pitchFamily="34" charset="0"/>
          </a:endParaRPr>
        </a:p>
      </dgm:t>
    </dgm:pt>
    <dgm:pt modelId="{6228AD01-E9D8-BE44-9008-19ED64EF4B57}" type="parTrans" cxnId="{816DD1CA-8C52-C143-8C8D-9989AB3846E3}">
      <dgm:prSet/>
      <dgm:spPr/>
      <dgm:t>
        <a:bodyPr/>
        <a:lstStyle/>
        <a:p>
          <a:endParaRPr lang="fr-FR"/>
        </a:p>
      </dgm:t>
    </dgm:pt>
    <dgm:pt modelId="{F0AED269-7C90-F147-94AA-B8D44C6EC49D}" type="sibTrans" cxnId="{816DD1CA-8C52-C143-8C8D-9989AB3846E3}">
      <dgm:prSet/>
      <dgm:spPr/>
      <dgm:t>
        <a:bodyPr/>
        <a:lstStyle/>
        <a:p>
          <a:endParaRPr lang="fr-FR"/>
        </a:p>
      </dgm:t>
    </dgm:pt>
    <dgm:pt modelId="{A4ED6176-11B1-174B-9F11-13AE544B7B6D}" type="pres">
      <dgm:prSet presAssocID="{5145C0DE-CD11-C948-8ED5-4D75CD113F57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DDAB156-608C-2842-B57B-4161BBB5D10D}" type="pres">
      <dgm:prSet presAssocID="{5145C0DE-CD11-C948-8ED5-4D75CD113F57}" presName="matrix" presStyleCnt="0"/>
      <dgm:spPr/>
    </dgm:pt>
    <dgm:pt modelId="{D397A0E7-FE12-3744-9A1B-454A54A66563}" type="pres">
      <dgm:prSet presAssocID="{5145C0DE-CD11-C948-8ED5-4D75CD113F57}" presName="tile1" presStyleLbl="node1" presStyleIdx="0" presStyleCnt="4"/>
      <dgm:spPr/>
    </dgm:pt>
    <dgm:pt modelId="{B7F7868D-FA88-E142-A812-93C70614B094}" type="pres">
      <dgm:prSet presAssocID="{5145C0DE-CD11-C948-8ED5-4D75CD113F57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9ECF0A5-F4D6-2246-A4ED-2EC1FE01220F}" type="pres">
      <dgm:prSet presAssocID="{5145C0DE-CD11-C948-8ED5-4D75CD113F57}" presName="tile2" presStyleLbl="node1" presStyleIdx="1" presStyleCnt="4"/>
      <dgm:spPr/>
    </dgm:pt>
    <dgm:pt modelId="{44D7E573-326C-BC41-BBCA-006D22A2AAA7}" type="pres">
      <dgm:prSet presAssocID="{5145C0DE-CD11-C948-8ED5-4D75CD113F57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8AA123C-40C7-534E-8028-5009C9BED760}" type="pres">
      <dgm:prSet presAssocID="{5145C0DE-CD11-C948-8ED5-4D75CD113F57}" presName="tile3" presStyleLbl="node1" presStyleIdx="2" presStyleCnt="4"/>
      <dgm:spPr/>
    </dgm:pt>
    <dgm:pt modelId="{7D281E94-9F09-2846-8ECF-D39E079F7161}" type="pres">
      <dgm:prSet presAssocID="{5145C0DE-CD11-C948-8ED5-4D75CD113F57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D98E27C-27D8-1842-BF17-309181ECD679}" type="pres">
      <dgm:prSet presAssocID="{5145C0DE-CD11-C948-8ED5-4D75CD113F57}" presName="tile4" presStyleLbl="node1" presStyleIdx="3" presStyleCnt="4"/>
      <dgm:spPr/>
    </dgm:pt>
    <dgm:pt modelId="{60116D31-B879-3848-8BEA-A8D876CFCAD9}" type="pres">
      <dgm:prSet presAssocID="{5145C0DE-CD11-C948-8ED5-4D75CD113F57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588E726B-0C2B-9943-808C-588F75026455}" type="pres">
      <dgm:prSet presAssocID="{5145C0DE-CD11-C948-8ED5-4D75CD113F57}" presName="centerTile" presStyleLbl="fgShp" presStyleIdx="0" presStyleCnt="1" custScaleX="114315" custScaleY="125691">
        <dgm:presLayoutVars>
          <dgm:chMax val="0"/>
          <dgm:chPref val="0"/>
        </dgm:presLayoutVars>
      </dgm:prSet>
      <dgm:spPr/>
    </dgm:pt>
  </dgm:ptLst>
  <dgm:cxnLst>
    <dgm:cxn modelId="{C7E64301-3A77-D446-B576-1478DE93A199}" type="presOf" srcId="{2B731F2D-A547-BB42-88AA-4DC70F41FCF7}" destId="{E8AA123C-40C7-534E-8028-5009C9BED760}" srcOrd="0" destOrd="1" presId="urn:microsoft.com/office/officeart/2005/8/layout/matrix1"/>
    <dgm:cxn modelId="{A902B801-0AC6-C048-AC67-5E178CAA3E42}" srcId="{4375203C-3FD5-9A4D-9719-B2A15C3E409B}" destId="{2B731F2D-A547-BB42-88AA-4DC70F41FCF7}" srcOrd="0" destOrd="0" parTransId="{20109D7C-F738-2644-88DB-5626A2F4DDE6}" sibTransId="{92AF3DED-01EF-484F-807F-9580A47C1349}"/>
    <dgm:cxn modelId="{992FA211-D3BA-A149-854C-3A1F0867CB90}" srcId="{A8B8377F-AFBD-CC48-8E57-82972A15CC75}" destId="{799C6BA2-3A52-8F4C-8A66-4C6A9F12373B}" srcOrd="0" destOrd="0" parTransId="{D9CDB709-2CE7-A448-BB89-07DEF91F77C4}" sibTransId="{764F7BE4-DB6E-0447-B559-CF806B7D2B7B}"/>
    <dgm:cxn modelId="{6AF85E14-45D6-F741-B2E5-BB20104C930B}" srcId="{383D2072-7C8A-3846-949A-BF01BA29DD53}" destId="{1F1A430B-B65A-DC4B-8823-4B49EE88B4CE}" srcOrd="0" destOrd="0" parTransId="{8A890D97-C1B0-9B41-920C-574B3ADD6A31}" sibTransId="{F3357B04-CD8F-2F44-93BD-F7A4C144AACE}"/>
    <dgm:cxn modelId="{DD59CC19-CC60-6D45-8280-D7B87346AE4F}" type="presOf" srcId="{383D2072-7C8A-3846-949A-BF01BA29DD53}" destId="{44D7E573-326C-BC41-BBCA-006D22A2AAA7}" srcOrd="1" destOrd="0" presId="urn:microsoft.com/office/officeart/2005/8/layout/matrix1"/>
    <dgm:cxn modelId="{C1DBE21C-630A-DD45-AC39-CB2D2D1E7B22}" type="presOf" srcId="{8133916B-1087-AC49-8FD8-B1B74769285B}" destId="{E8AA123C-40C7-534E-8028-5009C9BED760}" srcOrd="0" destOrd="2" presId="urn:microsoft.com/office/officeart/2005/8/layout/matrix1"/>
    <dgm:cxn modelId="{5E03641D-B88C-4E46-BDDF-66AEF47D451A}" type="presOf" srcId="{2B731F2D-A547-BB42-88AA-4DC70F41FCF7}" destId="{7D281E94-9F09-2846-8ECF-D39E079F7161}" srcOrd="1" destOrd="1" presId="urn:microsoft.com/office/officeart/2005/8/layout/matrix1"/>
    <dgm:cxn modelId="{8812221F-9671-E943-8AED-8200902F9AFE}" type="presOf" srcId="{6A2251E9-3552-874C-8958-C1720F41D559}" destId="{6D98E27C-27D8-1842-BF17-309181ECD679}" srcOrd="0" destOrd="2" presId="urn:microsoft.com/office/officeart/2005/8/layout/matrix1"/>
    <dgm:cxn modelId="{61F94F29-C3EB-3F48-BEE3-580F10F5035F}" type="presOf" srcId="{1F1A430B-B65A-DC4B-8823-4B49EE88B4CE}" destId="{44D7E573-326C-BC41-BBCA-006D22A2AAA7}" srcOrd="1" destOrd="1" presId="urn:microsoft.com/office/officeart/2005/8/layout/matrix1"/>
    <dgm:cxn modelId="{FE5D012B-DC39-DE47-90CE-D95EB745F5F4}" type="presOf" srcId="{799C6BA2-3A52-8F4C-8A66-4C6A9F12373B}" destId="{6D98E27C-27D8-1842-BF17-309181ECD679}" srcOrd="0" destOrd="1" presId="urn:microsoft.com/office/officeart/2005/8/layout/matrix1"/>
    <dgm:cxn modelId="{D197AC3A-183B-2B4F-8E9B-9C37E737F6DD}" type="presOf" srcId="{A8B8377F-AFBD-CC48-8E57-82972A15CC75}" destId="{6D98E27C-27D8-1842-BF17-309181ECD679}" srcOrd="0" destOrd="0" presId="urn:microsoft.com/office/officeart/2005/8/layout/matrix1"/>
    <dgm:cxn modelId="{8B7B7D3B-01D9-CC42-9462-FD8D80327449}" type="presOf" srcId="{3391B613-FC88-A84C-BC8C-7D6C1999CB4B}" destId="{B7F7868D-FA88-E142-A812-93C70614B094}" srcOrd="1" destOrd="1" presId="urn:microsoft.com/office/officeart/2005/8/layout/matrix1"/>
    <dgm:cxn modelId="{CA30993B-8858-2247-B016-ECAFB1C70632}" srcId="{1A728D1D-1D05-D249-BD94-44B9E1904C72}" destId="{383D2072-7C8A-3846-949A-BF01BA29DD53}" srcOrd="1" destOrd="0" parTransId="{AC997927-FD6F-5041-A6CB-B565AE139EF4}" sibTransId="{FFA536E9-7D5E-F048-B144-E1CDDDDC1747}"/>
    <dgm:cxn modelId="{FA478A3F-AFE7-DF4F-BC33-885D880E2AB6}" type="presOf" srcId="{8133916B-1087-AC49-8FD8-B1B74769285B}" destId="{7D281E94-9F09-2846-8ECF-D39E079F7161}" srcOrd="1" destOrd="2" presId="urn:microsoft.com/office/officeart/2005/8/layout/matrix1"/>
    <dgm:cxn modelId="{373C9451-A08E-2842-A540-EEB3835E17AA}" srcId="{4375203C-3FD5-9A4D-9719-B2A15C3E409B}" destId="{8133916B-1087-AC49-8FD8-B1B74769285B}" srcOrd="1" destOrd="0" parTransId="{DAC14BB2-863C-5141-8B2A-1EFF9B25D938}" sibTransId="{A50929BC-3BF9-3744-85BA-F39B5A1A7E58}"/>
    <dgm:cxn modelId="{DDE90482-A167-F544-BAF6-D3BDEBD8F8AA}" type="presOf" srcId="{5145C0DE-CD11-C948-8ED5-4D75CD113F57}" destId="{A4ED6176-11B1-174B-9F11-13AE544B7B6D}" srcOrd="0" destOrd="0" presId="urn:microsoft.com/office/officeart/2005/8/layout/matrix1"/>
    <dgm:cxn modelId="{3C796F86-2093-AC4A-B7AB-DC8BAA6A73D1}" srcId="{1A728D1D-1D05-D249-BD94-44B9E1904C72}" destId="{A8B8377F-AFBD-CC48-8E57-82972A15CC75}" srcOrd="3" destOrd="0" parTransId="{7F4CBEBE-5DDA-9442-846A-120FA4926814}" sibTransId="{C944658E-94BD-614E-8E7C-1009E2B3AF7D}"/>
    <dgm:cxn modelId="{BBB7A98C-7C12-CA42-A91D-C8CBD0E12C58}" type="presOf" srcId="{9F236B23-DD1D-2443-823E-BFFA5A42F231}" destId="{B7F7868D-FA88-E142-A812-93C70614B094}" srcOrd="1" destOrd="0" presId="urn:microsoft.com/office/officeart/2005/8/layout/matrix1"/>
    <dgm:cxn modelId="{D545F196-EEE7-BD47-94FD-2297EFBA771F}" type="presOf" srcId="{1F1A430B-B65A-DC4B-8823-4B49EE88B4CE}" destId="{F9ECF0A5-F4D6-2246-A4ED-2EC1FE01220F}" srcOrd="0" destOrd="1" presId="urn:microsoft.com/office/officeart/2005/8/layout/matrix1"/>
    <dgm:cxn modelId="{47C83F98-40B7-094D-B582-178EA4553055}" type="presOf" srcId="{1A728D1D-1D05-D249-BD94-44B9E1904C72}" destId="{588E726B-0C2B-9943-808C-588F75026455}" srcOrd="0" destOrd="0" presId="urn:microsoft.com/office/officeart/2005/8/layout/matrix1"/>
    <dgm:cxn modelId="{7307719F-1D9D-5C47-AA30-F5A3184549D8}" type="presOf" srcId="{383D2072-7C8A-3846-949A-BF01BA29DD53}" destId="{F9ECF0A5-F4D6-2246-A4ED-2EC1FE01220F}" srcOrd="0" destOrd="0" presId="urn:microsoft.com/office/officeart/2005/8/layout/matrix1"/>
    <dgm:cxn modelId="{7EEE53A3-8814-6946-838C-50844237190E}" srcId="{9F236B23-DD1D-2443-823E-BFFA5A42F231}" destId="{3391B613-FC88-A84C-BC8C-7D6C1999CB4B}" srcOrd="0" destOrd="0" parTransId="{B9211DE1-4F47-1C45-885C-D4FE085A2692}" sibTransId="{93DDE3EE-9D78-B74C-9630-71799F900E11}"/>
    <dgm:cxn modelId="{1D054DA5-B55F-4841-A920-6096FFC2C8B8}" type="presOf" srcId="{6A2251E9-3552-874C-8958-C1720F41D559}" destId="{60116D31-B879-3848-8BEA-A8D876CFCAD9}" srcOrd="1" destOrd="2" presId="urn:microsoft.com/office/officeart/2005/8/layout/matrix1"/>
    <dgm:cxn modelId="{B25695AA-3371-3444-93DE-93DB87D6F927}" type="presOf" srcId="{3391B613-FC88-A84C-BC8C-7D6C1999CB4B}" destId="{D397A0E7-FE12-3744-9A1B-454A54A66563}" srcOrd="0" destOrd="1" presId="urn:microsoft.com/office/officeart/2005/8/layout/matrix1"/>
    <dgm:cxn modelId="{AB74FDAB-2E0A-E84A-862D-2CE88652BE1C}" type="presOf" srcId="{A8B8377F-AFBD-CC48-8E57-82972A15CC75}" destId="{60116D31-B879-3848-8BEA-A8D876CFCAD9}" srcOrd="1" destOrd="0" presId="urn:microsoft.com/office/officeart/2005/8/layout/matrix1"/>
    <dgm:cxn modelId="{816DD1CA-8C52-C143-8C8D-9989AB3846E3}" srcId="{A8B8377F-AFBD-CC48-8E57-82972A15CC75}" destId="{6A2251E9-3552-874C-8958-C1720F41D559}" srcOrd="1" destOrd="0" parTransId="{6228AD01-E9D8-BE44-9008-19ED64EF4B57}" sibTransId="{F0AED269-7C90-F147-94AA-B8D44C6EC49D}"/>
    <dgm:cxn modelId="{DA596FD4-F2CD-F94F-A381-962A0FD12D5F}" srcId="{1A728D1D-1D05-D249-BD94-44B9E1904C72}" destId="{4375203C-3FD5-9A4D-9719-B2A15C3E409B}" srcOrd="2" destOrd="0" parTransId="{C1B6AB15-9C78-6644-B88A-55D832C3D989}" sibTransId="{B1AA4A37-AEB4-2845-BCF9-A72954412097}"/>
    <dgm:cxn modelId="{FF7FC6DA-21D7-4C47-9D3C-EE428F5F6C09}" type="presOf" srcId="{799C6BA2-3A52-8F4C-8A66-4C6A9F12373B}" destId="{60116D31-B879-3848-8BEA-A8D876CFCAD9}" srcOrd="1" destOrd="1" presId="urn:microsoft.com/office/officeart/2005/8/layout/matrix1"/>
    <dgm:cxn modelId="{160419DB-FDE0-C04A-B1EC-7C47AAF6537E}" type="presOf" srcId="{4375203C-3FD5-9A4D-9719-B2A15C3E409B}" destId="{7D281E94-9F09-2846-8ECF-D39E079F7161}" srcOrd="1" destOrd="0" presId="urn:microsoft.com/office/officeart/2005/8/layout/matrix1"/>
    <dgm:cxn modelId="{3E3BE9ED-ECF3-1342-A9AF-6DA3AACB4DAD}" srcId="{5145C0DE-CD11-C948-8ED5-4D75CD113F57}" destId="{1A728D1D-1D05-D249-BD94-44B9E1904C72}" srcOrd="0" destOrd="0" parTransId="{056AB64C-65DA-4149-83E9-05975E190915}" sibTransId="{1AC32335-9EB7-9245-B42D-39076554CA10}"/>
    <dgm:cxn modelId="{131770F1-6970-B747-829D-B3185066E30C}" srcId="{1A728D1D-1D05-D249-BD94-44B9E1904C72}" destId="{9F236B23-DD1D-2443-823E-BFFA5A42F231}" srcOrd="0" destOrd="0" parTransId="{F4B6F4E0-48EE-4946-8B5F-695BB9819A3A}" sibTransId="{BFF0429F-6B14-ED4C-A940-A92E7245CB56}"/>
    <dgm:cxn modelId="{1170E9F6-BF01-E34B-8414-4EC360C8B1ED}" type="presOf" srcId="{4375203C-3FD5-9A4D-9719-B2A15C3E409B}" destId="{E8AA123C-40C7-534E-8028-5009C9BED760}" srcOrd="0" destOrd="0" presId="urn:microsoft.com/office/officeart/2005/8/layout/matrix1"/>
    <dgm:cxn modelId="{F8834EFA-BDBA-6342-83A9-7528B78525C1}" type="presOf" srcId="{9F236B23-DD1D-2443-823E-BFFA5A42F231}" destId="{D397A0E7-FE12-3744-9A1B-454A54A66563}" srcOrd="0" destOrd="0" presId="urn:microsoft.com/office/officeart/2005/8/layout/matrix1"/>
    <dgm:cxn modelId="{10828566-2848-D445-B255-517AEE0185F2}" type="presParOf" srcId="{A4ED6176-11B1-174B-9F11-13AE544B7B6D}" destId="{9DDAB156-608C-2842-B57B-4161BBB5D10D}" srcOrd="0" destOrd="0" presId="urn:microsoft.com/office/officeart/2005/8/layout/matrix1"/>
    <dgm:cxn modelId="{478C180B-EDB0-FD4E-8918-D63E4D5E93DF}" type="presParOf" srcId="{9DDAB156-608C-2842-B57B-4161BBB5D10D}" destId="{D397A0E7-FE12-3744-9A1B-454A54A66563}" srcOrd="0" destOrd="0" presId="urn:microsoft.com/office/officeart/2005/8/layout/matrix1"/>
    <dgm:cxn modelId="{297F2570-FF35-4147-8A42-60EF8149C224}" type="presParOf" srcId="{9DDAB156-608C-2842-B57B-4161BBB5D10D}" destId="{B7F7868D-FA88-E142-A812-93C70614B094}" srcOrd="1" destOrd="0" presId="urn:microsoft.com/office/officeart/2005/8/layout/matrix1"/>
    <dgm:cxn modelId="{7360D09D-377E-284A-A67E-1FAE658EEE1A}" type="presParOf" srcId="{9DDAB156-608C-2842-B57B-4161BBB5D10D}" destId="{F9ECF0A5-F4D6-2246-A4ED-2EC1FE01220F}" srcOrd="2" destOrd="0" presId="urn:microsoft.com/office/officeart/2005/8/layout/matrix1"/>
    <dgm:cxn modelId="{B2F311C2-EDB6-0B41-BF71-97A13549466D}" type="presParOf" srcId="{9DDAB156-608C-2842-B57B-4161BBB5D10D}" destId="{44D7E573-326C-BC41-BBCA-006D22A2AAA7}" srcOrd="3" destOrd="0" presId="urn:microsoft.com/office/officeart/2005/8/layout/matrix1"/>
    <dgm:cxn modelId="{C4A00259-B0F5-6042-B0B1-5F476CC6DD85}" type="presParOf" srcId="{9DDAB156-608C-2842-B57B-4161BBB5D10D}" destId="{E8AA123C-40C7-534E-8028-5009C9BED760}" srcOrd="4" destOrd="0" presId="urn:microsoft.com/office/officeart/2005/8/layout/matrix1"/>
    <dgm:cxn modelId="{05EB5411-907F-7A44-ABAA-3C1543452971}" type="presParOf" srcId="{9DDAB156-608C-2842-B57B-4161BBB5D10D}" destId="{7D281E94-9F09-2846-8ECF-D39E079F7161}" srcOrd="5" destOrd="0" presId="urn:microsoft.com/office/officeart/2005/8/layout/matrix1"/>
    <dgm:cxn modelId="{5C6B695D-92DF-4E4F-B940-B1284A209904}" type="presParOf" srcId="{9DDAB156-608C-2842-B57B-4161BBB5D10D}" destId="{6D98E27C-27D8-1842-BF17-309181ECD679}" srcOrd="6" destOrd="0" presId="urn:microsoft.com/office/officeart/2005/8/layout/matrix1"/>
    <dgm:cxn modelId="{6A96DA2D-5C86-FA4A-8C8A-5E44CB3EA6F2}" type="presParOf" srcId="{9DDAB156-608C-2842-B57B-4161BBB5D10D}" destId="{60116D31-B879-3848-8BEA-A8D876CFCAD9}" srcOrd="7" destOrd="0" presId="urn:microsoft.com/office/officeart/2005/8/layout/matrix1"/>
    <dgm:cxn modelId="{7FDE0EF4-D69D-1440-827C-6BFF540B51B0}" type="presParOf" srcId="{A4ED6176-11B1-174B-9F11-13AE544B7B6D}" destId="{588E726B-0C2B-9943-808C-588F75026455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C9951B-0B08-624E-8066-CB88BD07984B}">
      <dsp:nvSpPr>
        <dsp:cNvPr id="0" name=""/>
        <dsp:cNvSpPr/>
      </dsp:nvSpPr>
      <dsp:spPr>
        <a:xfrm>
          <a:off x="5419661" y="2670050"/>
          <a:ext cx="3263395" cy="3263395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Valeurs uniques</a:t>
          </a:r>
        </a:p>
      </dsp:txBody>
      <dsp:txXfrm>
        <a:off x="6075749" y="3434485"/>
        <a:ext cx="1951219" cy="1677452"/>
      </dsp:txXfrm>
    </dsp:sp>
    <dsp:sp modelId="{CB7F3B33-9B53-7B4A-B12A-225DDB13BDB0}">
      <dsp:nvSpPr>
        <dsp:cNvPr id="0" name=""/>
        <dsp:cNvSpPr/>
      </dsp:nvSpPr>
      <dsp:spPr>
        <a:xfrm>
          <a:off x="4484998" y="5126545"/>
          <a:ext cx="3115349" cy="3677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Suppression par seuil (taux doublons &lt; 0.5%)</a:t>
          </a:r>
        </a:p>
      </dsp:txBody>
      <dsp:txXfrm>
        <a:off x="4495770" y="5137317"/>
        <a:ext cx="3093805" cy="346232"/>
      </dsp:txXfrm>
    </dsp:sp>
    <dsp:sp modelId="{AAA1361E-C31D-8E44-8489-C154DA2050EB}">
      <dsp:nvSpPr>
        <dsp:cNvPr id="0" name=""/>
        <dsp:cNvSpPr/>
      </dsp:nvSpPr>
      <dsp:spPr>
        <a:xfrm>
          <a:off x="3520958" y="1898702"/>
          <a:ext cx="2373378" cy="2373378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Valeurs non significatives</a:t>
          </a:r>
        </a:p>
      </dsp:txBody>
      <dsp:txXfrm>
        <a:off x="4118463" y="2499818"/>
        <a:ext cx="1178368" cy="1171146"/>
      </dsp:txXfrm>
    </dsp:sp>
    <dsp:sp modelId="{BC4AB4DF-AE00-BF4E-9F67-F4E30CD4D9FF}">
      <dsp:nvSpPr>
        <dsp:cNvPr id="0" name=""/>
        <dsp:cNvSpPr/>
      </dsp:nvSpPr>
      <dsp:spPr>
        <a:xfrm>
          <a:off x="2470137" y="3615299"/>
          <a:ext cx="2635651" cy="89822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Suppression des atypiques par la méthode de l’écart interquartile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Suppression des variables non corrélées (notamment au </a:t>
          </a:r>
          <a:r>
            <a:rPr lang="fr-FR" sz="1200" kern="1200" dirty="0" err="1"/>
            <a:t>nutriscore</a:t>
          </a:r>
          <a:r>
            <a:rPr lang="fr-FR" sz="1200" kern="1200" dirty="0"/>
            <a:t>)</a:t>
          </a:r>
        </a:p>
      </dsp:txBody>
      <dsp:txXfrm>
        <a:off x="2496445" y="3641607"/>
        <a:ext cx="2583035" cy="845605"/>
      </dsp:txXfrm>
    </dsp:sp>
    <dsp:sp modelId="{D26DEE5A-A58B-7A4C-867E-36D441D9A53E}">
      <dsp:nvSpPr>
        <dsp:cNvPr id="0" name=""/>
        <dsp:cNvSpPr/>
      </dsp:nvSpPr>
      <dsp:spPr>
        <a:xfrm rot="20700000">
          <a:off x="4850292" y="261313"/>
          <a:ext cx="2325426" cy="232542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Valeurs manquantes</a:t>
          </a:r>
        </a:p>
      </dsp:txBody>
      <dsp:txXfrm rot="-20700000">
        <a:off x="5360326" y="771347"/>
        <a:ext cx="1305358" cy="1305358"/>
      </dsp:txXfrm>
    </dsp:sp>
    <dsp:sp modelId="{F31F8E24-D0AD-4D46-8966-331C2720B1EC}">
      <dsp:nvSpPr>
        <dsp:cNvPr id="0" name=""/>
        <dsp:cNvSpPr/>
      </dsp:nvSpPr>
      <dsp:spPr>
        <a:xfrm>
          <a:off x="6971165" y="1152001"/>
          <a:ext cx="2601738" cy="4533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Suppression par seuil ( taux NA&gt; 80%)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Imputation par régression linéaire</a:t>
          </a:r>
        </a:p>
      </dsp:txBody>
      <dsp:txXfrm>
        <a:off x="6984443" y="1165279"/>
        <a:ext cx="2575182" cy="426784"/>
      </dsp:txXfrm>
    </dsp:sp>
    <dsp:sp modelId="{ED0AD4BD-80D9-6F44-B8AF-BAA835BB3E90}">
      <dsp:nvSpPr>
        <dsp:cNvPr id="0" name=""/>
        <dsp:cNvSpPr/>
      </dsp:nvSpPr>
      <dsp:spPr>
        <a:xfrm>
          <a:off x="5188269" y="2166416"/>
          <a:ext cx="4177145" cy="4177145"/>
        </a:xfrm>
        <a:prstGeom prst="circularArrow">
          <a:avLst>
            <a:gd name="adj1" fmla="val 4687"/>
            <a:gd name="adj2" fmla="val 299029"/>
            <a:gd name="adj3" fmla="val 2546415"/>
            <a:gd name="adj4" fmla="val 15797588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3C7C045-BF2B-3D44-8D85-A06EB069EC68}">
      <dsp:nvSpPr>
        <dsp:cNvPr id="0" name=""/>
        <dsp:cNvSpPr/>
      </dsp:nvSpPr>
      <dsp:spPr>
        <a:xfrm>
          <a:off x="3100637" y="1366100"/>
          <a:ext cx="3034957" cy="303495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F12353-9884-594B-A4DD-2F0F266867E1}">
      <dsp:nvSpPr>
        <dsp:cNvPr id="0" name=""/>
        <dsp:cNvSpPr/>
      </dsp:nvSpPr>
      <dsp:spPr>
        <a:xfrm>
          <a:off x="4312397" y="-255505"/>
          <a:ext cx="3272295" cy="3272295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4A190B-4134-4044-89E2-BE15060A6137}">
      <dsp:nvSpPr>
        <dsp:cNvPr id="0" name=""/>
        <dsp:cNvSpPr/>
      </dsp:nvSpPr>
      <dsp:spPr>
        <a:xfrm>
          <a:off x="2555588" y="0"/>
          <a:ext cx="3465150" cy="1514690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800" kern="1200" dirty="0"/>
            <a:t>24% -&gt; 19%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800" kern="1200" dirty="0" err="1"/>
            <a:t>Boxplot</a:t>
          </a:r>
          <a:r>
            <a:rPr lang="fr-FR" sz="2800" kern="1200" dirty="0"/>
            <a:t> inchangé</a:t>
          </a:r>
        </a:p>
      </dsp:txBody>
      <dsp:txXfrm>
        <a:off x="2555588" y="189336"/>
        <a:ext cx="2897141" cy="1136018"/>
      </dsp:txXfrm>
    </dsp:sp>
    <dsp:sp modelId="{ABF05777-AEC1-5C45-A7A9-F29F4E24AB83}">
      <dsp:nvSpPr>
        <dsp:cNvPr id="0" name=""/>
        <dsp:cNvSpPr/>
      </dsp:nvSpPr>
      <dsp:spPr>
        <a:xfrm>
          <a:off x="1518" y="0"/>
          <a:ext cx="2554069" cy="15146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Valeurs manquantes (Carbohydrates)</a:t>
          </a:r>
        </a:p>
      </dsp:txBody>
      <dsp:txXfrm>
        <a:off x="75459" y="73941"/>
        <a:ext cx="2406187" cy="1366808"/>
      </dsp:txXfrm>
    </dsp:sp>
    <dsp:sp modelId="{559ADA11-E1E9-9C44-93DC-9351606AFCFC}">
      <dsp:nvSpPr>
        <dsp:cNvPr id="0" name=""/>
        <dsp:cNvSpPr/>
      </dsp:nvSpPr>
      <dsp:spPr>
        <a:xfrm>
          <a:off x="2408902" y="1666159"/>
          <a:ext cx="3613354" cy="1514690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800" kern="1200" dirty="0"/>
            <a:t>162 -&gt; 30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800" kern="1200" dirty="0"/>
            <a:t>↘81%</a:t>
          </a:r>
        </a:p>
      </dsp:txBody>
      <dsp:txXfrm>
        <a:off x="2408902" y="1855495"/>
        <a:ext cx="3045345" cy="1136018"/>
      </dsp:txXfrm>
    </dsp:sp>
    <dsp:sp modelId="{8ADA2DB8-B616-2443-9C98-414C5C572052}">
      <dsp:nvSpPr>
        <dsp:cNvPr id="0" name=""/>
        <dsp:cNvSpPr/>
      </dsp:nvSpPr>
      <dsp:spPr>
        <a:xfrm>
          <a:off x="0" y="1666159"/>
          <a:ext cx="2408902" cy="15146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Nombre de catégories</a:t>
          </a:r>
        </a:p>
      </dsp:txBody>
      <dsp:txXfrm>
        <a:off x="73941" y="1740100"/>
        <a:ext cx="2261020" cy="1366808"/>
      </dsp:txXfrm>
    </dsp:sp>
    <dsp:sp modelId="{E0B9CDAD-529D-6741-B012-1B4310784D18}">
      <dsp:nvSpPr>
        <dsp:cNvPr id="0" name=""/>
        <dsp:cNvSpPr/>
      </dsp:nvSpPr>
      <dsp:spPr>
        <a:xfrm>
          <a:off x="2408902" y="3332318"/>
          <a:ext cx="3613354" cy="1514690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800" kern="1200" dirty="0"/>
            <a:t>396 Mb -&gt; 73 Mb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800" kern="1200" dirty="0"/>
            <a:t>↘81%</a:t>
          </a:r>
        </a:p>
      </dsp:txBody>
      <dsp:txXfrm>
        <a:off x="2408902" y="3521654"/>
        <a:ext cx="3045345" cy="1136018"/>
      </dsp:txXfrm>
    </dsp:sp>
    <dsp:sp modelId="{BE8268C7-689C-6B42-B115-2C35C900CF3D}">
      <dsp:nvSpPr>
        <dsp:cNvPr id="0" name=""/>
        <dsp:cNvSpPr/>
      </dsp:nvSpPr>
      <dsp:spPr>
        <a:xfrm>
          <a:off x="0" y="3332318"/>
          <a:ext cx="2408902" cy="15146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Mémoire occupée</a:t>
          </a:r>
        </a:p>
      </dsp:txBody>
      <dsp:txXfrm>
        <a:off x="73941" y="3406259"/>
        <a:ext cx="2261020" cy="136680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97A0E7-FE12-3744-9A1B-454A54A66563}">
      <dsp:nvSpPr>
        <dsp:cNvPr id="0" name=""/>
        <dsp:cNvSpPr/>
      </dsp:nvSpPr>
      <dsp:spPr>
        <a:xfrm rot="16200000">
          <a:off x="1176938" y="-1176938"/>
          <a:ext cx="3131849" cy="548572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>
              <a:latin typeface="Franklin Gothic Book" panose="020B0503020102020204" pitchFamily="34" charset="0"/>
            </a:rPr>
            <a:t>Histogrammes/</a:t>
          </a:r>
          <a:r>
            <a:rPr lang="fr-FR" sz="3200" kern="1200" dirty="0" err="1">
              <a:latin typeface="Franklin Gothic Book" panose="020B0503020102020204" pitchFamily="34" charset="0"/>
            </a:rPr>
            <a:t>Boxplots</a:t>
          </a:r>
          <a:endParaRPr lang="fr-FR" sz="3200" kern="1200" dirty="0">
            <a:latin typeface="Franklin Gothic Book" panose="020B0503020102020204" pitchFamily="34" charset="0"/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>
              <a:latin typeface="Franklin Gothic Book" panose="020B0503020102020204" pitchFamily="34" charset="0"/>
            </a:rPr>
            <a:t>9 variables numériques 100g</a:t>
          </a:r>
        </a:p>
      </dsp:txBody>
      <dsp:txXfrm rot="5400000">
        <a:off x="0" y="0"/>
        <a:ext cx="5485725" cy="2348887"/>
      </dsp:txXfrm>
    </dsp:sp>
    <dsp:sp modelId="{F9ECF0A5-F4D6-2246-A4ED-2EC1FE01220F}">
      <dsp:nvSpPr>
        <dsp:cNvPr id="0" name=""/>
        <dsp:cNvSpPr/>
      </dsp:nvSpPr>
      <dsp:spPr>
        <a:xfrm>
          <a:off x="5485725" y="0"/>
          <a:ext cx="5485725" cy="3131849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>
              <a:latin typeface="Franklin Gothic Book" panose="020B0503020102020204" pitchFamily="34" charset="0"/>
            </a:rPr>
            <a:t>ACP</a:t>
          </a: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>
              <a:latin typeface="Franklin Gothic Book" panose="020B0503020102020204" pitchFamily="34" charset="0"/>
            </a:rPr>
            <a:t>9 composantes</a:t>
          </a:r>
        </a:p>
      </dsp:txBody>
      <dsp:txXfrm>
        <a:off x="5485725" y="0"/>
        <a:ext cx="5485725" cy="2348887"/>
      </dsp:txXfrm>
    </dsp:sp>
    <dsp:sp modelId="{E8AA123C-40C7-534E-8028-5009C9BED760}">
      <dsp:nvSpPr>
        <dsp:cNvPr id="0" name=""/>
        <dsp:cNvSpPr/>
      </dsp:nvSpPr>
      <dsp:spPr>
        <a:xfrm rot="10800000">
          <a:off x="0" y="3131849"/>
          <a:ext cx="5485725" cy="3131849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>
              <a:latin typeface="Franklin Gothic Book" panose="020B0503020102020204" pitchFamily="34" charset="0"/>
            </a:rPr>
            <a:t>Analyse </a:t>
          </a:r>
          <a:r>
            <a:rPr lang="fr-FR" sz="3200" kern="1200" dirty="0" err="1">
              <a:latin typeface="Franklin Gothic Book" panose="020B0503020102020204" pitchFamily="34" charset="0"/>
            </a:rPr>
            <a:t>Univariée</a:t>
          </a:r>
          <a:endParaRPr lang="fr-FR" sz="3200" kern="1200" dirty="0">
            <a:latin typeface="Franklin Gothic Book" panose="020B0503020102020204" pitchFamily="34" charset="0"/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>
              <a:latin typeface="Franklin Gothic Book" panose="020B0503020102020204" pitchFamily="34" charset="0"/>
            </a:rPr>
            <a:t>Régression Linéaire OLS</a:t>
          </a: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fr-FR" sz="2000" kern="1200" dirty="0" err="1">
              <a:latin typeface="Franklin Gothic Book" panose="020B0503020102020204" pitchFamily="34" charset="0"/>
            </a:rPr>
            <a:t>Nutrition-grade~Nutrition-score</a:t>
          </a:r>
          <a:endParaRPr lang="fr-FR" sz="2000" kern="1200" dirty="0">
            <a:latin typeface="Franklin Gothic Book" panose="020B0503020102020204" pitchFamily="34" charset="0"/>
          </a:endParaRPr>
        </a:p>
      </dsp:txBody>
      <dsp:txXfrm rot="10800000">
        <a:off x="0" y="3914811"/>
        <a:ext cx="5485725" cy="2348887"/>
      </dsp:txXfrm>
    </dsp:sp>
    <dsp:sp modelId="{6D98E27C-27D8-1842-BF17-309181ECD679}">
      <dsp:nvSpPr>
        <dsp:cNvPr id="0" name=""/>
        <dsp:cNvSpPr/>
      </dsp:nvSpPr>
      <dsp:spPr>
        <a:xfrm rot="5400000">
          <a:off x="6662663" y="1954911"/>
          <a:ext cx="3131849" cy="548572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>
              <a:latin typeface="Franklin Gothic Book" panose="020B0503020102020204" pitchFamily="34" charset="0"/>
            </a:rPr>
            <a:t>Analyse Multivariée</a:t>
          </a: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000" kern="1200" dirty="0">
              <a:latin typeface="Franklin Gothic Book" panose="020B0503020102020204" pitchFamily="34" charset="0"/>
            </a:rPr>
            <a:t>Régression Linéaire OLS</a:t>
          </a: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fr-FR" sz="2000" kern="1200" dirty="0" err="1">
              <a:latin typeface="Franklin Gothic Book" panose="020B0503020102020204" pitchFamily="34" charset="0"/>
            </a:rPr>
            <a:t>Nutrition-grade~brands+additives</a:t>
          </a:r>
          <a:endParaRPr lang="fr-FR" sz="2000" kern="1200" dirty="0">
            <a:latin typeface="Franklin Gothic Book" panose="020B0503020102020204" pitchFamily="34" charset="0"/>
          </a:endParaRPr>
        </a:p>
      </dsp:txBody>
      <dsp:txXfrm rot="-5400000">
        <a:off x="5485725" y="3914811"/>
        <a:ext cx="5485725" cy="2348887"/>
      </dsp:txXfrm>
    </dsp:sp>
    <dsp:sp modelId="{588E726B-0C2B-9943-808C-588F75026455}">
      <dsp:nvSpPr>
        <dsp:cNvPr id="0" name=""/>
        <dsp:cNvSpPr/>
      </dsp:nvSpPr>
      <dsp:spPr>
        <a:xfrm>
          <a:off x="3604423" y="2147736"/>
          <a:ext cx="3762604" cy="1968226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>
              <a:solidFill>
                <a:srgbClr val="7030A0"/>
              </a:solidFill>
              <a:latin typeface="Franklin Gothic Book" panose="020B0503020102020204" pitchFamily="34" charset="0"/>
            </a:rPr>
            <a:t>EXPLORATION</a:t>
          </a:r>
        </a:p>
      </dsp:txBody>
      <dsp:txXfrm>
        <a:off x="3700504" y="2243817"/>
        <a:ext cx="3570442" cy="1776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tiff>
</file>

<file path=ppt/media/image2.png>
</file>

<file path=ppt/media/image3.png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3D1DA-A305-3D45-B9F9-9F1DB4D667A6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9A2F6-EE1A-8B4E-A50A-168396D12C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9305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91163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45243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8019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923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4343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0043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6425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371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6118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18901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D9A2F6-EE1A-8B4E-A50A-168396D12C9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30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C0A394-1DE5-1C47-A26F-6A471B2F7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8F77E07-3F82-B242-8753-BA89BD403C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5FE479-0414-F44C-B725-E11EFA58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505BF8-137B-FD42-B41C-5777BD4A3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B99FC6-A69C-2641-B4B6-631867E0E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4431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886758-D8B5-D24C-B308-ECB7B2C2D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A02277D-4B4F-314F-8A08-D63A518D8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F95986C-F57E-3540-9F95-A13EB03D9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56583E-7925-DC4C-B481-DC6B34AF7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BA52574-AF91-5D48-9495-8737922C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702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E36D782-DD70-8D49-8DAB-19336458A0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7F7859C-F2A4-EE44-BC45-46331E50AB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D15B2D-400B-3D4B-8F82-CEACEA46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10A474-180B-964D-A95C-944DBF35C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A0F7FE-7AF6-9342-9068-E0256BE94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7868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683339-D507-FE4E-957D-441DFD1A6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72862C-6F09-E84D-8365-F32F289BA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C20EC5-FD65-2F46-BB67-D9EACAA20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1BD9EB-A3D2-7442-B45B-19689AADA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06686E-DCBA-2947-86D5-B88ECE05F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167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4FBF06-8C0E-C342-AC10-1617F6E05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66260C1-F9ED-6749-A160-7B55F4746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AB8E29-2AC0-894F-AF28-1348355A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7CDA2C-C8FA-064F-8445-6D3B03D31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2B34A9-9C47-1B4F-9BB1-211BBE13A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7468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F0C724-5B63-3E42-AACC-70F20E800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D248E3-F27A-1241-975E-6C14727444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3A36841-1D6D-834F-A412-17B4D4530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C276863-54F8-B140-9397-DF6CE538B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6D5EB26-19EC-E948-8C71-5E961FBB1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A627D4-B6CA-8446-8A15-A2539F5BA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7563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CD77E8-ECC2-FA4F-90F3-B9501582D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73E2176-D533-8A44-9BFC-CF556214F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BB0100C-86A3-3047-AB22-1A078D9F2D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26663E4-4065-0446-B9AE-2203EA68B1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3980036-6E1C-4945-B239-DA6525120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A83DED5-DA3A-0C4A-AA87-FC567E29B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DB6B25D-ED01-2C4B-A708-D1D4292AE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1D15F32-7835-294A-A10F-1915E705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4350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7AAD2-C286-B74F-9111-D26FA1F71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3FAD48B-ACC6-4749-88FE-2AFC9A614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7B1444D-B2D2-5843-8C67-CE8D165CA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86AC2F4-75C8-6246-9FDC-5BAE8D5AB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900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B890CEE-533C-C54C-A1EA-F95C045C3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B4FDDFC-D033-124C-9548-1C1DA078E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9677019-2733-EF40-B9C9-368F0AC96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2073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343D51-ABF2-E64E-9F83-0A1DBEBDE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44A692-B615-2C4C-9174-32CBBEB87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A7CEB92-1C3D-AC44-8E5E-177D9CF85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E1EB051-C848-8F49-952A-D3E33804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41C500-D025-2848-97AF-0E848EE21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7DF2F9-B2C6-6B44-8EBE-811FEE639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7672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DEF673-9523-434E-A0D4-AF5D0FBB5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48FEA-A118-E34D-8B27-E73D579A7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C09E203-13AC-E643-8623-BC6B034D4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6907E6D-A563-4E4E-8FCD-E4C900297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4BE429A-CD83-C843-AB55-9482D5618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4801773-7288-804F-9F5D-448B2E1B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2886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6717B52-2D56-C94B-9876-79AB4A304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D1EAA6C-55F5-EB49-9589-9A947F1B5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D70BF8-15F0-3B44-BA5B-616653C8BE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2E5BC-39DE-3B4F-86A5-B8CCBF96B3D1}" type="datetimeFigureOut">
              <a:rPr lang="fr-FR" smtClean="0"/>
              <a:t>07/03/2021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A0749C-53DB-6546-8A00-5A774F1DF2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DC34C6-7825-C940-BDB8-C6734050D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56361-2522-1B4C-890C-505781FA33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3780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tiff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C748845-EEAB-574E-A419-CE614F5AF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259" y="1864426"/>
            <a:ext cx="6174785" cy="386541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F756BC2-8A95-6041-B765-5D2686C19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6106" y="0"/>
            <a:ext cx="9786938" cy="6858000"/>
          </a:xfrm>
        </p:spPr>
        <p:txBody>
          <a:bodyPr anchor="ctr">
            <a:normAutofit/>
          </a:bodyPr>
          <a:lstStyle/>
          <a:p>
            <a:pPr algn="l"/>
            <a:r>
              <a:rPr lang="fr-FR" dirty="0">
                <a:solidFill>
                  <a:srgbClr val="7030A0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FORMATION DATA SCIENTIST</a:t>
            </a:r>
            <a:br>
              <a:rPr lang="fr-FR" dirty="0">
                <a:solidFill>
                  <a:srgbClr val="7030A0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</a:br>
            <a:r>
              <a:rPr lang="fr-FR" dirty="0">
                <a:solidFill>
                  <a:srgbClr val="7030A0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Projet 2</a:t>
            </a:r>
            <a:br>
              <a:rPr lang="fr-FR" dirty="0">
                <a:solidFill>
                  <a:srgbClr val="7030A0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</a:br>
            <a:r>
              <a:rPr lang="fr-FR" sz="3600" dirty="0">
                <a:solidFill>
                  <a:srgbClr val="7030A0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Hui Guan TAI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Analysez des données nutritionnelles</a:t>
            </a:r>
          </a:p>
        </p:txBody>
      </p:sp>
    </p:spTree>
    <p:extLst>
      <p:ext uri="{BB962C8B-B14F-4D97-AF65-F5344CB8AC3E}">
        <p14:creationId xmlns:p14="http://schemas.microsoft.com/office/powerpoint/2010/main" val="1386174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A51123AD-9CA6-9E49-BDBC-77C1C885A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524" y="890204"/>
            <a:ext cx="5143937" cy="447946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CE5AA47-746D-8347-B67E-A6F87212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03" y="131766"/>
            <a:ext cx="9866377" cy="1325563"/>
          </a:xfrm>
        </p:spPr>
        <p:txBody>
          <a:bodyPr/>
          <a:lstStyle/>
          <a:p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Analyse en Composantes Principales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3AAB1093-AC74-9045-86DD-A19FCC460273}"/>
              </a:ext>
            </a:extLst>
          </p:cNvPr>
          <p:cNvSpPr txBox="1">
            <a:spLocks/>
          </p:cNvSpPr>
          <p:nvPr/>
        </p:nvSpPr>
        <p:spPr>
          <a:xfrm>
            <a:off x="838199" y="5476540"/>
            <a:ext cx="10515600" cy="139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latin typeface="Franklin Gothic Book" panose="020B0503020102020204" pitchFamily="34" charset="0"/>
              </a:rPr>
              <a:t>On distingue 3 types d’aliments (qui expliquent 50% des données)</a:t>
            </a:r>
          </a:p>
          <a:p>
            <a:pPr lvl="1"/>
            <a:r>
              <a:rPr lang="fr-FR" sz="1600" dirty="0">
                <a:latin typeface="Franklin Gothic Book" panose="020B0503020102020204" pitchFamily="34" charset="0"/>
              </a:rPr>
              <a:t>Les aliments riches en énergie &amp; graisses (axe des x&gt;0)</a:t>
            </a:r>
          </a:p>
          <a:p>
            <a:pPr lvl="1"/>
            <a:r>
              <a:rPr lang="fr-FR" sz="1600" dirty="0">
                <a:latin typeface="Franklin Gothic Book" panose="020B0503020102020204" pitchFamily="34" charset="0"/>
              </a:rPr>
              <a:t>Les aliments riches en sucres rapides &amp; lents (axe des y&gt;0)</a:t>
            </a:r>
          </a:p>
          <a:p>
            <a:pPr lvl="1"/>
            <a:r>
              <a:rPr lang="fr-FR" sz="1600" dirty="0">
                <a:latin typeface="Franklin Gothic Book" panose="020B0503020102020204" pitchFamily="34" charset="0"/>
              </a:rPr>
              <a:t>Les aliments  riches en protéines (axe des y&lt;0)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79250A-D3D1-3340-BB6A-3B85E20CFF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8" y="1468067"/>
            <a:ext cx="4190307" cy="399725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F1193AA-F3B4-F142-91E0-04BE7FA2FE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0479" y="1886649"/>
            <a:ext cx="3162363" cy="317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93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5AA47-746D-8347-B67E-A6F87212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03" y="142504"/>
            <a:ext cx="8964169" cy="1325563"/>
          </a:xfrm>
        </p:spPr>
        <p:txBody>
          <a:bodyPr/>
          <a:lstStyle/>
          <a:p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Analyse </a:t>
            </a:r>
            <a:r>
              <a:rPr lang="fr-FR" sz="4800" dirty="0" err="1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univariée</a:t>
            </a:r>
            <a:endParaRPr lang="fr-FR" sz="4800" dirty="0">
              <a:solidFill>
                <a:schemeClr val="accent1"/>
              </a:solidFill>
              <a:latin typeface="Franklin Gothic Book" panose="020B050302010202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4C281D1-4164-284D-8AD0-A8954AFCE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468067"/>
            <a:ext cx="5288604" cy="441675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2ABEC884-4FEF-D044-BB68-304ABB3D80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6803" y="1536576"/>
            <a:ext cx="5792653" cy="1994980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3AAB1093-AC74-9045-86DD-A19FCC460273}"/>
              </a:ext>
            </a:extLst>
          </p:cNvPr>
          <p:cNvSpPr txBox="1">
            <a:spLocks/>
          </p:cNvSpPr>
          <p:nvPr/>
        </p:nvSpPr>
        <p:spPr>
          <a:xfrm>
            <a:off x="5990530" y="3687198"/>
            <a:ext cx="6065197" cy="2041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latin typeface="Franklin Gothic Book" panose="020B0503020102020204" pitchFamily="34" charset="0"/>
              </a:rPr>
              <a:t>R² élevé =&gt; bon taux de prédiction du modèle</a:t>
            </a:r>
          </a:p>
          <a:p>
            <a:r>
              <a:rPr lang="fr-FR" sz="2000" dirty="0">
                <a:latin typeface="Franklin Gothic Book" panose="020B0503020102020204" pitchFamily="34" charset="0"/>
              </a:rPr>
              <a:t>Coefficient &lt; 0 =&gt; plus le </a:t>
            </a:r>
            <a:r>
              <a:rPr lang="fr-FR" sz="2000" dirty="0" err="1">
                <a:latin typeface="Franklin Gothic Book" panose="020B0503020102020204" pitchFamily="34" charset="0"/>
              </a:rPr>
              <a:t>nutriscore</a:t>
            </a:r>
            <a:r>
              <a:rPr lang="fr-FR" sz="2000" dirty="0">
                <a:latin typeface="Franklin Gothic Book" panose="020B0503020102020204" pitchFamily="34" charset="0"/>
              </a:rPr>
              <a:t> est élevé, plus le note de nutrition est basse (proche de 1)</a:t>
            </a:r>
          </a:p>
          <a:p>
            <a:r>
              <a:rPr lang="fr-FR" sz="2000" dirty="0">
                <a:latin typeface="Franklin Gothic Book" panose="020B0503020102020204" pitchFamily="34" charset="0"/>
              </a:rPr>
              <a:t>Le P-value associé au coefficient (et teste l’hypothèse nulle que le coefficient n’a pas d’effet) est nul: donc le coefficient est pertinent</a:t>
            </a:r>
          </a:p>
        </p:txBody>
      </p:sp>
    </p:spTree>
    <p:extLst>
      <p:ext uri="{BB962C8B-B14F-4D97-AF65-F5344CB8AC3E}">
        <p14:creationId xmlns:p14="http://schemas.microsoft.com/office/powerpoint/2010/main" val="632983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5AA47-746D-8347-B67E-A6F87212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948" y="142504"/>
            <a:ext cx="10515600" cy="1325563"/>
          </a:xfrm>
        </p:spPr>
        <p:txBody>
          <a:bodyPr/>
          <a:lstStyle/>
          <a:p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Analyse multivariée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3AAB1093-AC74-9045-86DD-A19FCC460273}"/>
              </a:ext>
            </a:extLst>
          </p:cNvPr>
          <p:cNvSpPr txBox="1">
            <a:spLocks/>
          </p:cNvSpPr>
          <p:nvPr/>
        </p:nvSpPr>
        <p:spPr>
          <a:xfrm>
            <a:off x="838199" y="4504738"/>
            <a:ext cx="9817642" cy="23532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 dirty="0">
                <a:latin typeface="Franklin Gothic Book" panose="020B0503020102020204" pitchFamily="34" charset="0"/>
              </a:rPr>
              <a:t>Régression linéaire ‘</a:t>
            </a:r>
            <a:r>
              <a:rPr lang="fr-FR" sz="2000" dirty="0" err="1">
                <a:latin typeface="Franklin Gothic Book" panose="020B0503020102020204" pitchFamily="34" charset="0"/>
              </a:rPr>
              <a:t>Nutrition_grade_fr~brands+additives_fr</a:t>
            </a:r>
            <a:r>
              <a:rPr lang="fr-FR" sz="2000" dirty="0">
                <a:latin typeface="Franklin Gothic Book" panose="020B0503020102020204" pitchFamily="34" charset="0"/>
              </a:rPr>
              <a:t>’</a:t>
            </a:r>
          </a:p>
          <a:p>
            <a:r>
              <a:rPr lang="fr-FR" sz="2000" dirty="0">
                <a:latin typeface="Franklin Gothic Book" panose="020B0503020102020204" pitchFamily="34" charset="0"/>
              </a:rPr>
              <a:t>R² élevé =&gt; bon taux de prédiction du modèle</a:t>
            </a:r>
          </a:p>
          <a:p>
            <a:r>
              <a:rPr lang="fr-FR" sz="2000" dirty="0">
                <a:latin typeface="Franklin Gothic Book" panose="020B0503020102020204" pitchFamily="34" charset="0"/>
              </a:rPr>
              <a:t>Coefficients quasi nuls =&gt; les variables ‘brands’ (marque) et ‘additives’ (additifs) auraient une contribution nulle pour prédire le nutrition-grade</a:t>
            </a:r>
          </a:p>
          <a:p>
            <a:r>
              <a:rPr lang="fr-FR" sz="2000" dirty="0">
                <a:latin typeface="Franklin Gothic Book" panose="020B0503020102020204" pitchFamily="34" charset="0"/>
              </a:rPr>
              <a:t>Le P-value associé au coefficient (teste l’hypothèse nulle que le coefficient n’a pas d’effet) est proche de 0.05: on ne peut pas conclure sur la pertinence du coefficient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48DC5D2-E0CA-C64C-B898-15D36373C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1697" y="1640117"/>
            <a:ext cx="5525851" cy="2253511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4851C090-C6D5-444F-AC2B-A61C80992C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9" y="1640117"/>
            <a:ext cx="4613072" cy="234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277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E10C6E9-9BA0-8444-A1CF-9C14E754AA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940785" y="-106396"/>
            <a:ext cx="11251215" cy="74803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CE5AA47-746D-8347-B67E-A6F87212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785" y="142504"/>
            <a:ext cx="10515600" cy="1325563"/>
          </a:xfrm>
        </p:spPr>
        <p:txBody>
          <a:bodyPr/>
          <a:lstStyle/>
          <a:p>
            <a:r>
              <a:rPr lang="fr-FR" sz="4800" dirty="0">
                <a:solidFill>
                  <a:srgbClr val="7030A0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Bilan d’analyse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3AAB1093-AC74-9045-86DD-A19FCC460273}"/>
              </a:ext>
            </a:extLst>
          </p:cNvPr>
          <p:cNvSpPr txBox="1">
            <a:spLocks/>
          </p:cNvSpPr>
          <p:nvPr/>
        </p:nvSpPr>
        <p:spPr>
          <a:xfrm>
            <a:off x="940785" y="1716967"/>
            <a:ext cx="10845085" cy="3855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Pour générer des recettes saines, le site </a:t>
            </a:r>
            <a:r>
              <a:rPr lang="fr-FR" sz="2000" dirty="0" err="1">
                <a:solidFill>
                  <a:schemeClr val="accent1"/>
                </a:solidFill>
                <a:latin typeface="Franklin Gothic Book" panose="020B0503020102020204" pitchFamily="34" charset="0"/>
              </a:rPr>
              <a:t>Lamarmite</a:t>
            </a:r>
            <a:r>
              <a:rPr lang="fr-FR" sz="2000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 pourra s’appuyer sur les caractéristiques suivantes pour choisir ses éléments </a:t>
            </a:r>
          </a:p>
          <a:p>
            <a:endParaRPr lang="fr-FR" sz="2000" dirty="0">
              <a:solidFill>
                <a:schemeClr val="accent1"/>
              </a:solidFill>
              <a:latin typeface="Franklin Gothic Book" panose="020B0503020102020204" pitchFamily="34" charset="0"/>
            </a:endParaRPr>
          </a:p>
          <a:p>
            <a:r>
              <a:rPr lang="fr-FR" sz="2000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Le Nutrition Grade (notée ‘a’ la meilleure note et ‘e’ la moins bonne) indique la note de qualité d’ensemble de l’aliment</a:t>
            </a:r>
          </a:p>
          <a:p>
            <a:r>
              <a:rPr lang="fr-FR" sz="2000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Le Nutrition Score élevé indique une alimentation riche en énergie &amp; graisse, mais ne correspond pas forcément à un bon Nutrition Grade</a:t>
            </a:r>
          </a:p>
          <a:p>
            <a:r>
              <a:rPr lang="fr-FR" sz="2000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Les aliments se répartissent suivant </a:t>
            </a:r>
            <a:r>
              <a:rPr lang="fr-FR" sz="2000">
                <a:solidFill>
                  <a:schemeClr val="accent1"/>
                </a:solidFill>
                <a:latin typeface="Franklin Gothic Book" panose="020B0503020102020204" pitchFamily="34" charset="0"/>
              </a:rPr>
              <a:t>3 groupes</a:t>
            </a:r>
            <a:endParaRPr lang="fr-FR" sz="2000" dirty="0">
              <a:solidFill>
                <a:schemeClr val="accent1"/>
              </a:solidFill>
              <a:latin typeface="Franklin Gothic Book" panose="020B0503020102020204" pitchFamily="34" charset="0"/>
            </a:endParaRPr>
          </a:p>
          <a:p>
            <a:pPr lvl="1"/>
            <a:r>
              <a:rPr lang="fr-FR" sz="1600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Les aliments riches en protéines</a:t>
            </a:r>
          </a:p>
          <a:p>
            <a:pPr lvl="1"/>
            <a:r>
              <a:rPr lang="fr-FR" sz="1600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Les aliments riches en énergie &amp; graisse</a:t>
            </a:r>
          </a:p>
          <a:p>
            <a:pPr lvl="1"/>
            <a:r>
              <a:rPr lang="fr-FR" sz="1600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Les aliments riches en sucres lents ou rapides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0E7CC9E-864B-BC47-B75D-6ACA9547D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69" y="2683566"/>
            <a:ext cx="788416" cy="42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6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124500-51C1-714F-B51C-5766D3AF7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502" y="306759"/>
            <a:ext cx="9776298" cy="1325563"/>
          </a:xfrm>
        </p:spPr>
        <p:txBody>
          <a:bodyPr/>
          <a:lstStyle/>
          <a:p>
            <a:r>
              <a:rPr lang="fr-FR" dirty="0">
                <a:latin typeface="Franklin Gothic Book" panose="020B0503020102020204" pitchFamily="34" charset="0"/>
              </a:rPr>
              <a:t> </a:t>
            </a:r>
            <a:r>
              <a:rPr lang="fr-FR" sz="6000" dirty="0">
                <a:solidFill>
                  <a:srgbClr val="7030A0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08127E-5684-4F47-9802-223B67D78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7502" y="1963063"/>
            <a:ext cx="8626813" cy="4038903"/>
          </a:xfrm>
        </p:spPr>
        <p:txBody>
          <a:bodyPr>
            <a:normAutofit fontScale="92500" lnSpcReduction="20000"/>
          </a:bodyPr>
          <a:lstStyle/>
          <a:p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Objectif</a:t>
            </a:r>
          </a:p>
          <a:p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Principes d’une alimentation saine</a:t>
            </a:r>
          </a:p>
          <a:p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Données à analyser</a:t>
            </a:r>
          </a:p>
          <a:p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Stratégie de nettoyage</a:t>
            </a:r>
          </a:p>
          <a:p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Bilan de nettoyage</a:t>
            </a:r>
          </a:p>
          <a:p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Exploration (Plan)</a:t>
            </a:r>
          </a:p>
          <a:p>
            <a:pPr lvl="1"/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Histogrammes / </a:t>
            </a:r>
            <a:r>
              <a:rPr lang="fr-FR" dirty="0" err="1">
                <a:solidFill>
                  <a:schemeClr val="accent1"/>
                </a:solidFill>
                <a:latin typeface="Franklin Gothic Book" panose="020B0503020102020204" pitchFamily="34" charset="0"/>
              </a:rPr>
              <a:t>Boxplots</a:t>
            </a:r>
            <a:endParaRPr lang="fr-FR" dirty="0">
              <a:solidFill>
                <a:schemeClr val="accent1"/>
              </a:solidFill>
              <a:latin typeface="Franklin Gothic Book" panose="020B0503020102020204" pitchFamily="34" charset="0"/>
            </a:endParaRPr>
          </a:p>
          <a:p>
            <a:pPr lvl="1"/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Analyse </a:t>
            </a:r>
            <a:r>
              <a:rPr lang="fr-FR" dirty="0" err="1">
                <a:solidFill>
                  <a:schemeClr val="accent1"/>
                </a:solidFill>
                <a:latin typeface="Franklin Gothic Book" panose="020B0503020102020204" pitchFamily="34" charset="0"/>
              </a:rPr>
              <a:t>univariée</a:t>
            </a:r>
            <a:endParaRPr lang="fr-FR" dirty="0">
              <a:solidFill>
                <a:schemeClr val="accent1"/>
              </a:solidFill>
              <a:latin typeface="Franklin Gothic Book" panose="020B0503020102020204" pitchFamily="34" charset="0"/>
            </a:endParaRPr>
          </a:p>
          <a:p>
            <a:pPr lvl="1"/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Analyse multivariée</a:t>
            </a:r>
          </a:p>
          <a:p>
            <a:pPr lvl="1"/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Analyse en Composantes Principales</a:t>
            </a:r>
          </a:p>
          <a:p>
            <a:r>
              <a:rPr lang="fr-FR" dirty="0">
                <a:solidFill>
                  <a:schemeClr val="accent1"/>
                </a:solidFill>
                <a:latin typeface="Franklin Gothic Book" panose="020B0503020102020204" pitchFamily="34" charset="0"/>
              </a:rPr>
              <a:t>Bilan d’analyse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7830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5AA47-746D-8347-B67E-A6F87212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42504"/>
            <a:ext cx="10515600" cy="1325563"/>
          </a:xfrm>
        </p:spPr>
        <p:txBody>
          <a:bodyPr/>
          <a:lstStyle/>
          <a:p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Objectif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45E5F144-C970-BB4E-9E66-A6C820616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16886" y="2605754"/>
            <a:ext cx="7704205" cy="4146110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3AAB1093-AC74-9045-86DD-A19FCC460273}"/>
              </a:ext>
            </a:extLst>
          </p:cNvPr>
          <p:cNvSpPr txBox="1">
            <a:spLocks/>
          </p:cNvSpPr>
          <p:nvPr/>
        </p:nvSpPr>
        <p:spPr>
          <a:xfrm>
            <a:off x="1219548" y="1468067"/>
            <a:ext cx="10210452" cy="83512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>
                <a:latin typeface="Franklin Gothic Book" panose="020B0503020102020204" pitchFamily="34" charset="0"/>
              </a:rPr>
              <a:t>Faire une analyse de données alimentaires</a:t>
            </a:r>
          </a:p>
          <a:p>
            <a:pPr marL="0" indent="0">
              <a:buNone/>
            </a:pPr>
            <a:r>
              <a:rPr lang="fr-FR" sz="2400" dirty="0">
                <a:latin typeface="Franklin Gothic Book" panose="020B0503020102020204" pitchFamily="34" charset="0"/>
              </a:rPr>
              <a:t>pour aider le site </a:t>
            </a:r>
            <a:r>
              <a:rPr lang="fr-FR" sz="2400" i="1" dirty="0" err="1">
                <a:latin typeface="Franklin Gothic Book" panose="020B0503020102020204" pitchFamily="34" charset="0"/>
              </a:rPr>
              <a:t>Lamarmite</a:t>
            </a:r>
            <a:r>
              <a:rPr lang="fr-FR" sz="2400" dirty="0">
                <a:latin typeface="Franklin Gothic Book" panose="020B0503020102020204" pitchFamily="34" charset="0"/>
              </a:rPr>
              <a:t> à construire son générateur de recettes saines</a:t>
            </a:r>
          </a:p>
        </p:txBody>
      </p:sp>
    </p:spTree>
    <p:extLst>
      <p:ext uri="{BB962C8B-B14F-4D97-AF65-F5344CB8AC3E}">
        <p14:creationId xmlns:p14="http://schemas.microsoft.com/office/powerpoint/2010/main" val="575163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851B2B-ED5A-B14E-B080-1FC300FB5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42503"/>
            <a:ext cx="10515600" cy="1325563"/>
          </a:xfrm>
        </p:spPr>
        <p:txBody>
          <a:bodyPr>
            <a:normAutofit/>
          </a:bodyPr>
          <a:lstStyle/>
          <a:p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Principes d’une alimentation saine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199798-838F-6C43-A7A2-2B4379727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468066"/>
            <a:ext cx="10226963" cy="5205108"/>
          </a:xfrm>
        </p:spPr>
        <p:txBody>
          <a:bodyPr>
            <a:normAutofit fontScale="70000" lnSpcReduction="20000"/>
          </a:bodyPr>
          <a:lstStyle/>
          <a:p>
            <a:r>
              <a:rPr lang="fr-FR" dirty="0">
                <a:latin typeface="Franklin Gothic Book" panose="020B0503020102020204" pitchFamily="34" charset="0"/>
              </a:rPr>
              <a:t>Les besoins nutritionnels de base à connaitre</a:t>
            </a:r>
          </a:p>
          <a:p>
            <a:pPr lvl="1"/>
            <a:r>
              <a:rPr lang="fr-FR" dirty="0">
                <a:latin typeface="Franklin Gothic Book" panose="020B0503020102020204" pitchFamily="34" charset="0"/>
              </a:rPr>
              <a:t>Macro nutriments</a:t>
            </a:r>
          </a:p>
          <a:p>
            <a:pPr lvl="2"/>
            <a:r>
              <a:rPr lang="fr-FR" dirty="0">
                <a:latin typeface="Franklin Gothic Book" panose="020B0503020102020204" pitchFamily="34" charset="0"/>
              </a:rPr>
              <a:t>Protéines</a:t>
            </a:r>
          </a:p>
          <a:p>
            <a:pPr lvl="3"/>
            <a:r>
              <a:rPr lang="fr-FR" dirty="0">
                <a:solidFill>
                  <a:srgbClr val="000000"/>
                </a:solidFill>
                <a:latin typeface="Franklin Gothic Book" panose="020B0503020102020204" pitchFamily="34" charset="0"/>
              </a:rPr>
              <a:t>Aident au bon fonctionnement des organes grâces aux acides aminés dont elles sont constituées</a:t>
            </a:r>
            <a:endParaRPr lang="fr-FR" dirty="0">
              <a:latin typeface="Franklin Gothic Book" panose="020B0503020102020204" pitchFamily="34" charset="0"/>
            </a:endParaRPr>
          </a:p>
          <a:p>
            <a:pPr lvl="2"/>
            <a:r>
              <a:rPr lang="fr-FR" dirty="0">
                <a:latin typeface="Franklin Gothic Book" panose="020B0503020102020204" pitchFamily="34" charset="0"/>
              </a:rPr>
              <a:t>Lipides</a:t>
            </a:r>
          </a:p>
          <a:p>
            <a:pPr lvl="3"/>
            <a:r>
              <a:rPr lang="fr-FR" dirty="0">
                <a:solidFill>
                  <a:srgbClr val="000000"/>
                </a:solidFill>
                <a:latin typeface="Franklin Gothic Book" panose="020B0503020102020204" pitchFamily="34" charset="0"/>
              </a:rPr>
              <a:t>sont à la base de la fabrication de toutes nos cellules, de notre système hormonal, et de toutes nos membranes cellulaires</a:t>
            </a:r>
            <a:endParaRPr lang="fr-FR" dirty="0">
              <a:latin typeface="Franklin Gothic Book" panose="020B0503020102020204" pitchFamily="34" charset="0"/>
            </a:endParaRPr>
          </a:p>
          <a:p>
            <a:pPr lvl="2"/>
            <a:r>
              <a:rPr lang="fr-FR" dirty="0">
                <a:latin typeface="Franklin Gothic Book" panose="020B0503020102020204" pitchFamily="34" charset="0"/>
              </a:rPr>
              <a:t>Glucides</a:t>
            </a:r>
          </a:p>
          <a:p>
            <a:pPr lvl="3"/>
            <a:r>
              <a:rPr lang="fr-FR" dirty="0">
                <a:solidFill>
                  <a:srgbClr val="000000"/>
                </a:solidFill>
                <a:latin typeface="Franklin Gothic Book" panose="020B0503020102020204" pitchFamily="34" charset="0"/>
              </a:rPr>
              <a:t>sont à la base de la fabrication de toutes nos cellules, de notre système hormonal, et de toutes nos membranes cellulaires</a:t>
            </a:r>
            <a:endParaRPr lang="fr-FR" dirty="0">
              <a:latin typeface="Franklin Gothic Book" panose="020B0503020102020204" pitchFamily="34" charset="0"/>
            </a:endParaRPr>
          </a:p>
          <a:p>
            <a:pPr lvl="1"/>
            <a:r>
              <a:rPr lang="fr-FR" dirty="0">
                <a:latin typeface="Franklin Gothic Book" panose="020B0503020102020204" pitchFamily="34" charset="0"/>
              </a:rPr>
              <a:t>Micro nutriments</a:t>
            </a:r>
          </a:p>
          <a:p>
            <a:pPr lvl="2"/>
            <a:r>
              <a:rPr lang="fr-FR" dirty="0">
                <a:latin typeface="Franklin Gothic Book" panose="020B0503020102020204" pitchFamily="34" charset="0"/>
              </a:rPr>
              <a:t>Vitamine A, C, E</a:t>
            </a:r>
          </a:p>
          <a:p>
            <a:pPr lvl="3"/>
            <a:r>
              <a:rPr lang="fr-FR" dirty="0">
                <a:latin typeface="Franklin Gothic Book" panose="020B0503020102020204" pitchFamily="34" charset="0"/>
              </a:rPr>
              <a:t>Antioxydants majeurs, protègent les cellules membranaires des dommages oxydatifs et </a:t>
            </a:r>
            <a:r>
              <a:rPr lang="fr-FR" dirty="0" err="1">
                <a:latin typeface="Franklin Gothic Book" panose="020B0503020102020204" pitchFamily="34" charset="0"/>
              </a:rPr>
              <a:t>previennent</a:t>
            </a:r>
            <a:r>
              <a:rPr lang="fr-FR" dirty="0">
                <a:latin typeface="Franklin Gothic Book" panose="020B0503020102020204" pitchFamily="34" charset="0"/>
              </a:rPr>
              <a:t> de nombreuses maladies</a:t>
            </a:r>
          </a:p>
          <a:p>
            <a:pPr lvl="3"/>
            <a:r>
              <a:rPr lang="fr-FR" dirty="0">
                <a:latin typeface="Franklin Gothic Book" panose="020B0503020102020204" pitchFamily="34" charset="0"/>
              </a:rPr>
              <a:t>Présents dans les fruits, légumes, le thé vert …</a:t>
            </a:r>
          </a:p>
          <a:p>
            <a:pPr lvl="2"/>
            <a:r>
              <a:rPr lang="fr-FR" dirty="0">
                <a:latin typeface="Franklin Gothic Book" panose="020B0503020102020204" pitchFamily="34" charset="0"/>
              </a:rPr>
              <a:t>Minéraux</a:t>
            </a:r>
          </a:p>
          <a:p>
            <a:pPr lvl="3"/>
            <a:r>
              <a:rPr lang="fr-FR" dirty="0">
                <a:latin typeface="Franklin Gothic Book" panose="020B0503020102020204" pitchFamily="34" charset="0"/>
              </a:rPr>
              <a:t>Calcium</a:t>
            </a:r>
          </a:p>
          <a:p>
            <a:pPr lvl="3"/>
            <a:r>
              <a:rPr lang="fr-FR" dirty="0">
                <a:latin typeface="Franklin Gothic Book" panose="020B0503020102020204" pitchFamily="34" charset="0"/>
              </a:rPr>
              <a:t>Fer</a:t>
            </a:r>
          </a:p>
          <a:p>
            <a:pPr lvl="3"/>
            <a:r>
              <a:rPr lang="fr-FR" dirty="0">
                <a:latin typeface="Franklin Gothic Book" panose="020B0503020102020204" pitchFamily="34" charset="0"/>
              </a:rPr>
              <a:t>Magnésium</a:t>
            </a:r>
          </a:p>
          <a:p>
            <a:pPr lvl="3"/>
            <a:r>
              <a:rPr lang="fr-FR" dirty="0">
                <a:latin typeface="Franklin Gothic Book" panose="020B0503020102020204" pitchFamily="34" charset="0"/>
              </a:rPr>
              <a:t>Cuivre</a:t>
            </a:r>
          </a:p>
          <a:p>
            <a:r>
              <a:rPr lang="fr-FR" dirty="0">
                <a:latin typeface="Franklin Gothic Book" panose="020B0503020102020204" pitchFamily="34" charset="0"/>
              </a:rPr>
              <a:t>Une bonne alimentation fournit à l’organisme: </a:t>
            </a:r>
          </a:p>
          <a:p>
            <a:pPr lvl="1"/>
            <a:r>
              <a:rPr lang="fr-FR" dirty="0">
                <a:latin typeface="Franklin Gothic Book" panose="020B0503020102020204" pitchFamily="34" charset="0"/>
              </a:rPr>
              <a:t>Les nutriments de base essentiels</a:t>
            </a:r>
          </a:p>
          <a:p>
            <a:pPr lvl="1"/>
            <a:r>
              <a:rPr lang="fr-FR" dirty="0">
                <a:latin typeface="Franklin Gothic Book" panose="020B0503020102020204" pitchFamily="34" charset="0"/>
              </a:rPr>
              <a:t>L’énergie nécessaire sans exposer à la toxicité  ou un gain de poids excessif</a:t>
            </a:r>
          </a:p>
        </p:txBody>
      </p:sp>
    </p:spTree>
    <p:extLst>
      <p:ext uri="{BB962C8B-B14F-4D97-AF65-F5344CB8AC3E}">
        <p14:creationId xmlns:p14="http://schemas.microsoft.com/office/powerpoint/2010/main" val="3784608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5AA47-746D-8347-B67E-A6F87212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7579"/>
            <a:ext cx="10515600" cy="1325563"/>
          </a:xfrm>
        </p:spPr>
        <p:txBody>
          <a:bodyPr/>
          <a:lstStyle/>
          <a:p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Données à analyser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3AAB1093-AC74-9045-86DD-A19FCC460273}"/>
              </a:ext>
            </a:extLst>
          </p:cNvPr>
          <p:cNvSpPr txBox="1">
            <a:spLocks/>
          </p:cNvSpPr>
          <p:nvPr/>
        </p:nvSpPr>
        <p:spPr>
          <a:xfrm>
            <a:off x="838200" y="5931362"/>
            <a:ext cx="10854128" cy="835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sz="2400" dirty="0">
              <a:latin typeface="Franklin Gothic Book" panose="020B0503020102020204" pitchFamily="34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2FABAFF-0E84-C548-8D68-F65E378A2F6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0" y="1405297"/>
            <a:ext cx="12198460" cy="776588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F21417F-8D57-4A48-9AAD-33161F347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1377" y="3978781"/>
            <a:ext cx="3107774" cy="261891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20F35CD-FEF3-264A-8D6B-C6B9344A37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05297"/>
            <a:ext cx="6979777" cy="1868902"/>
          </a:xfrm>
          <a:prstGeom prst="rect">
            <a:avLst/>
          </a:prstGeom>
        </p:spPr>
      </p:pic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EDDDC087-D74B-5B49-A018-EC4ED1287A44}"/>
              </a:ext>
            </a:extLst>
          </p:cNvPr>
          <p:cNvSpPr txBox="1">
            <a:spLocks/>
          </p:cNvSpPr>
          <p:nvPr/>
        </p:nvSpPr>
        <p:spPr>
          <a:xfrm>
            <a:off x="7395646" y="1786651"/>
            <a:ext cx="4380483" cy="1411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600" dirty="0">
                <a:latin typeface="Franklin Gothic Book" panose="020B0503020102020204" pitchFamily="34" charset="0"/>
              </a:rPr>
              <a:t>320 772 Observations</a:t>
            </a:r>
          </a:p>
          <a:p>
            <a:pPr marL="0" indent="0">
              <a:buNone/>
            </a:pPr>
            <a:r>
              <a:rPr lang="fr-FR" sz="3600" dirty="0">
                <a:latin typeface="Franklin Gothic Book" panose="020B0503020102020204" pitchFamily="34" charset="0"/>
              </a:rPr>
              <a:t>162 Catégories</a:t>
            </a:r>
          </a:p>
        </p:txBody>
      </p:sp>
    </p:spTree>
    <p:extLst>
      <p:ext uri="{BB962C8B-B14F-4D97-AF65-F5344CB8AC3E}">
        <p14:creationId xmlns:p14="http://schemas.microsoft.com/office/powerpoint/2010/main" val="1264646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5AA47-746D-8347-B67E-A6F87212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745" y="139852"/>
            <a:ext cx="10515600" cy="1325563"/>
          </a:xfrm>
        </p:spPr>
        <p:txBody>
          <a:bodyPr/>
          <a:lstStyle/>
          <a:p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Stratégie de nettoyage</a:t>
            </a:r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77EC6803-88CD-A742-9BC0-B476E40F78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231758"/>
              </p:ext>
            </p:extLst>
          </p:nvPr>
        </p:nvGraphicFramePr>
        <p:xfrm>
          <a:off x="995745" y="924554"/>
          <a:ext cx="11415711" cy="59334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47807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5AA47-746D-8347-B67E-A6F87212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695" y="142503"/>
            <a:ext cx="10515600" cy="1325563"/>
          </a:xfrm>
        </p:spPr>
        <p:txBody>
          <a:bodyPr/>
          <a:lstStyle/>
          <a:p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Bilan de nettoyage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8C8FC2E-AB97-A049-B1D7-E31495645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8066"/>
            <a:ext cx="3583707" cy="5389933"/>
          </a:xfrm>
          <a:prstGeom prst="rect">
            <a:avLst/>
          </a:prstGeom>
        </p:spPr>
      </p:pic>
      <p:graphicFrame>
        <p:nvGraphicFramePr>
          <p:cNvPr id="9" name="Diagramme 8">
            <a:extLst>
              <a:ext uri="{FF2B5EF4-FFF2-40B4-BE49-F238E27FC236}">
                <a16:creationId xmlns:a16="http://schemas.microsoft.com/office/drawing/2014/main" id="{4595D8D8-BF0C-9549-B00F-E12E070388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3893048"/>
              </p:ext>
            </p:extLst>
          </p:nvPr>
        </p:nvGraphicFramePr>
        <p:xfrm>
          <a:off x="5036268" y="1610941"/>
          <a:ext cx="6022257" cy="4847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715378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4762D094-4D10-EC41-B6CC-F588084ABC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7395266"/>
              </p:ext>
            </p:extLst>
          </p:nvPr>
        </p:nvGraphicFramePr>
        <p:xfrm>
          <a:off x="618730" y="273157"/>
          <a:ext cx="10971451" cy="6263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84866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5AA47-746D-8347-B67E-A6F87212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17" y="142504"/>
            <a:ext cx="10515600" cy="1325563"/>
          </a:xfrm>
        </p:spPr>
        <p:txBody>
          <a:bodyPr/>
          <a:lstStyle/>
          <a:p>
            <a:r>
              <a:rPr lang="fr-FR" sz="4800" dirty="0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Histogrammes / </a:t>
            </a:r>
            <a:r>
              <a:rPr lang="fr-FR" sz="4800" dirty="0" err="1">
                <a:solidFill>
                  <a:schemeClr val="accent1"/>
                </a:solidFill>
                <a:latin typeface="Franklin Gothic Book" panose="020B0503020102020204" pitchFamily="34" charset="0"/>
                <a:cs typeface="Calibri" panose="020F0502020204030204" pitchFamily="34" charset="0"/>
              </a:rPr>
              <a:t>Boxplots</a:t>
            </a:r>
            <a:endParaRPr lang="fr-FR" sz="4800" dirty="0">
              <a:solidFill>
                <a:schemeClr val="accent1"/>
              </a:solidFill>
              <a:latin typeface="Franklin Gothic Book" panose="020B050302010202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3AAB1093-AC74-9045-86DD-A19FCC460273}"/>
              </a:ext>
            </a:extLst>
          </p:cNvPr>
          <p:cNvSpPr txBox="1">
            <a:spLocks/>
          </p:cNvSpPr>
          <p:nvPr/>
        </p:nvSpPr>
        <p:spPr>
          <a:xfrm>
            <a:off x="838199" y="5680170"/>
            <a:ext cx="10990636" cy="1153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>
                <a:latin typeface="Franklin Gothic Book" panose="020B0503020102020204" pitchFamily="34" charset="0"/>
              </a:rPr>
              <a:t>La variable Nutrition-score présente une distribution bimodale, on s’attend à trouver deux groupes de produits (score proche de 0 et autour de 15)</a:t>
            </a:r>
          </a:p>
          <a:p>
            <a:r>
              <a:rPr lang="fr-FR" sz="2000" dirty="0">
                <a:latin typeface="Franklin Gothic Book" panose="020B0503020102020204" pitchFamily="34" charset="0"/>
              </a:rPr>
              <a:t>Toutes les autres variables ne suivent pas une distribution normale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F271CCFA-516F-1C4C-BE4E-65B452E87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9" y="3549826"/>
            <a:ext cx="10515600" cy="213034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BE14056-BD41-8D40-8B31-1AA9DDA49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406" y="1468067"/>
            <a:ext cx="10600393" cy="206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0222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1121</TotalTime>
  <Words>681</Words>
  <Application>Microsoft Macintosh PowerPoint</Application>
  <PresentationFormat>Grand écran</PresentationFormat>
  <Paragraphs>107</Paragraphs>
  <Slides>13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Franklin Gothic Book</vt:lpstr>
      <vt:lpstr>Thème Office</vt:lpstr>
      <vt:lpstr>FORMATION DATA SCIENTIST Projet 2 Hui Guan TAI     Analysez des données nutritionnelles</vt:lpstr>
      <vt:lpstr> Sommaire</vt:lpstr>
      <vt:lpstr>Objectif</vt:lpstr>
      <vt:lpstr>Principes d’une alimentation saine</vt:lpstr>
      <vt:lpstr>Données à analyser</vt:lpstr>
      <vt:lpstr>Stratégie de nettoyage</vt:lpstr>
      <vt:lpstr>Bilan de nettoyage</vt:lpstr>
      <vt:lpstr>Présentation PowerPoint</vt:lpstr>
      <vt:lpstr>Histogrammes / Boxplots</vt:lpstr>
      <vt:lpstr>Analyse en Composantes Principales</vt:lpstr>
      <vt:lpstr>Analyse univariée</vt:lpstr>
      <vt:lpstr>Analyse multivariée</vt:lpstr>
      <vt:lpstr>Bilan d’analyse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Hui-Guan TAI</dc:title>
  <dc:creator>Hui-guan TAI</dc:creator>
  <cp:lastModifiedBy>Hui-guan TAI</cp:lastModifiedBy>
  <cp:revision>192</cp:revision>
  <cp:lastPrinted>2021-03-06T20:59:56Z</cp:lastPrinted>
  <dcterms:created xsi:type="dcterms:W3CDTF">2021-01-13T14:11:03Z</dcterms:created>
  <dcterms:modified xsi:type="dcterms:W3CDTF">2021-03-07T12:25:10Z</dcterms:modified>
</cp:coreProperties>
</file>

<file path=docProps/thumbnail.jpeg>
</file>